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5" r:id="rId7"/>
    <p:sldId id="261" r:id="rId8"/>
    <p:sldId id="264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15621-F912-4F88-B106-413298CF8183}" type="doc">
      <dgm:prSet loTypeId="urn:microsoft.com/office/officeart/2005/8/layout/arrow5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1F3135-A99E-432E-89EA-26DC40EF5D78}">
      <dgm:prSet/>
      <dgm:spPr/>
      <dgm:t>
        <a:bodyPr/>
        <a:lstStyle/>
        <a:p>
          <a:r>
            <a:rPr lang="en-GB"/>
            <a:t>Thankfully,  we do not have a lot of bullying in our school but sometimes little boys and girls experience friendship difficulties. It is important that if this happens to you, you need to tell a member of staff how you are feeling, so we can help you.</a:t>
          </a:r>
          <a:endParaRPr lang="en-US"/>
        </a:p>
      </dgm:t>
    </dgm:pt>
    <dgm:pt modelId="{AAB6DF3C-C9E4-4B23-9B1E-844B25E477E1}" type="parTrans" cxnId="{2AD23E84-44F0-466F-9C1E-F9BD6ED19A13}">
      <dgm:prSet/>
      <dgm:spPr/>
      <dgm:t>
        <a:bodyPr/>
        <a:lstStyle/>
        <a:p>
          <a:endParaRPr lang="en-US"/>
        </a:p>
      </dgm:t>
    </dgm:pt>
    <dgm:pt modelId="{497B17B4-06E9-4FCA-B91E-016347DD3CCC}" type="sibTrans" cxnId="{2AD23E84-44F0-466F-9C1E-F9BD6ED19A13}">
      <dgm:prSet/>
      <dgm:spPr/>
      <dgm:t>
        <a:bodyPr/>
        <a:lstStyle/>
        <a:p>
          <a:endParaRPr lang="en-US"/>
        </a:p>
      </dgm:t>
    </dgm:pt>
    <dgm:pt modelId="{431107F9-C997-46C9-A6A4-C842876D3579}">
      <dgm:prSet/>
      <dgm:spPr/>
      <dgm:t>
        <a:bodyPr/>
        <a:lstStyle/>
        <a:p>
          <a:r>
            <a:rPr lang="en-GB" dirty="0"/>
            <a:t>Staff and children have worked very hard last year to think about bullying and how we can stop it happening in St. Mary’s. </a:t>
          </a:r>
          <a:endParaRPr lang="en-US" dirty="0"/>
        </a:p>
      </dgm:t>
    </dgm:pt>
    <dgm:pt modelId="{5E49D171-DB05-4652-B11D-6318DC6F686C}" type="parTrans" cxnId="{DC70528E-4608-4882-A19D-3F96EE122020}">
      <dgm:prSet/>
      <dgm:spPr/>
      <dgm:t>
        <a:bodyPr/>
        <a:lstStyle/>
        <a:p>
          <a:endParaRPr lang="en-US"/>
        </a:p>
      </dgm:t>
    </dgm:pt>
    <dgm:pt modelId="{65BA5183-0D00-4404-A52C-7A4E3491341C}" type="sibTrans" cxnId="{DC70528E-4608-4882-A19D-3F96EE122020}">
      <dgm:prSet/>
      <dgm:spPr/>
      <dgm:t>
        <a:bodyPr/>
        <a:lstStyle/>
        <a:p>
          <a:endParaRPr lang="en-US"/>
        </a:p>
      </dgm:t>
    </dgm:pt>
    <dgm:pt modelId="{F284F599-1239-4724-9421-CD302A216DB6}" type="pres">
      <dgm:prSet presAssocID="{92F15621-F912-4F88-B106-413298CF8183}" presName="diagram" presStyleCnt="0">
        <dgm:presLayoutVars>
          <dgm:dir/>
          <dgm:resizeHandles val="exact"/>
        </dgm:presLayoutVars>
      </dgm:prSet>
      <dgm:spPr/>
    </dgm:pt>
    <dgm:pt modelId="{1F950F3F-B192-4C24-9A80-663F77325DD7}" type="pres">
      <dgm:prSet presAssocID="{F81F3135-A99E-432E-89EA-26DC40EF5D78}" presName="arrow" presStyleLbl="node1" presStyleIdx="0" presStyleCnt="2">
        <dgm:presLayoutVars>
          <dgm:bulletEnabled val="1"/>
        </dgm:presLayoutVars>
      </dgm:prSet>
      <dgm:spPr/>
    </dgm:pt>
    <dgm:pt modelId="{5274476A-2CDC-4DF9-B28D-BD02FCADC3D5}" type="pres">
      <dgm:prSet presAssocID="{431107F9-C997-46C9-A6A4-C842876D3579}" presName="arrow" presStyleLbl="node1" presStyleIdx="1" presStyleCnt="2">
        <dgm:presLayoutVars>
          <dgm:bulletEnabled val="1"/>
        </dgm:presLayoutVars>
      </dgm:prSet>
      <dgm:spPr/>
    </dgm:pt>
  </dgm:ptLst>
  <dgm:cxnLst>
    <dgm:cxn modelId="{457A866F-E13D-4B56-8B3E-AF76F7CC7323}" type="presOf" srcId="{F81F3135-A99E-432E-89EA-26DC40EF5D78}" destId="{1F950F3F-B192-4C24-9A80-663F77325DD7}" srcOrd="0" destOrd="0" presId="urn:microsoft.com/office/officeart/2005/8/layout/arrow5"/>
    <dgm:cxn modelId="{B245AE70-C3CF-4EC9-9B8A-0253C99F4803}" type="presOf" srcId="{92F15621-F912-4F88-B106-413298CF8183}" destId="{F284F599-1239-4724-9421-CD302A216DB6}" srcOrd="0" destOrd="0" presId="urn:microsoft.com/office/officeart/2005/8/layout/arrow5"/>
    <dgm:cxn modelId="{2AD23E84-44F0-466F-9C1E-F9BD6ED19A13}" srcId="{92F15621-F912-4F88-B106-413298CF8183}" destId="{F81F3135-A99E-432E-89EA-26DC40EF5D78}" srcOrd="0" destOrd="0" parTransId="{AAB6DF3C-C9E4-4B23-9B1E-844B25E477E1}" sibTransId="{497B17B4-06E9-4FCA-B91E-016347DD3CCC}"/>
    <dgm:cxn modelId="{DC70528E-4608-4882-A19D-3F96EE122020}" srcId="{92F15621-F912-4F88-B106-413298CF8183}" destId="{431107F9-C997-46C9-A6A4-C842876D3579}" srcOrd="1" destOrd="0" parTransId="{5E49D171-DB05-4652-B11D-6318DC6F686C}" sibTransId="{65BA5183-0D00-4404-A52C-7A4E3491341C}"/>
    <dgm:cxn modelId="{16FB8DF3-607E-4BD9-8B20-D6240DFA6FFE}" type="presOf" srcId="{431107F9-C997-46C9-A6A4-C842876D3579}" destId="{5274476A-2CDC-4DF9-B28D-BD02FCADC3D5}" srcOrd="0" destOrd="0" presId="urn:microsoft.com/office/officeart/2005/8/layout/arrow5"/>
    <dgm:cxn modelId="{A6971715-416A-4744-A78F-11F9F50691B6}" type="presParOf" srcId="{F284F599-1239-4724-9421-CD302A216DB6}" destId="{1F950F3F-B192-4C24-9A80-663F77325DD7}" srcOrd="0" destOrd="0" presId="urn:microsoft.com/office/officeart/2005/8/layout/arrow5"/>
    <dgm:cxn modelId="{AA2D7A17-D401-4F3A-9E1C-298D1E5B3135}" type="presParOf" srcId="{F284F599-1239-4724-9421-CD302A216DB6}" destId="{5274476A-2CDC-4DF9-B28D-BD02FCADC3D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11F5E-D7BE-4AE2-9974-62070ABA8FBA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351C79E-9A2C-4107-92F8-D0143B98008B}">
      <dgm:prSet/>
      <dgm:spPr/>
      <dgm:t>
        <a:bodyPr/>
        <a:lstStyle/>
        <a:p>
          <a:r>
            <a:rPr lang="en-GB"/>
            <a:t>Being mean to someone every day</a:t>
          </a:r>
          <a:endParaRPr lang="en-US"/>
        </a:p>
      </dgm:t>
    </dgm:pt>
    <dgm:pt modelId="{1BDD0043-4EA7-4D82-BFAB-CEBEAF52FD4A}" type="parTrans" cxnId="{87F1C2E3-C869-49DA-AA43-EED19D4B9EF9}">
      <dgm:prSet/>
      <dgm:spPr/>
      <dgm:t>
        <a:bodyPr/>
        <a:lstStyle/>
        <a:p>
          <a:endParaRPr lang="en-US"/>
        </a:p>
      </dgm:t>
    </dgm:pt>
    <dgm:pt modelId="{CD5CD0EB-7986-4D1F-83D9-46ED807AAC71}" type="sibTrans" cxnId="{87F1C2E3-C869-49DA-AA43-EED19D4B9EF9}">
      <dgm:prSet/>
      <dgm:spPr/>
      <dgm:t>
        <a:bodyPr/>
        <a:lstStyle/>
        <a:p>
          <a:endParaRPr lang="en-US"/>
        </a:p>
      </dgm:t>
    </dgm:pt>
    <dgm:pt modelId="{C15DCD74-C296-4678-BCA3-133AD50C20AC}">
      <dgm:prSet/>
      <dgm:spPr/>
      <dgm:t>
        <a:bodyPr/>
        <a:lstStyle/>
        <a:p>
          <a:r>
            <a:rPr lang="en-GB"/>
            <a:t>When someone hurts you, picks on you and makes fun of you and makes you feel sad inside</a:t>
          </a:r>
          <a:endParaRPr lang="en-US"/>
        </a:p>
      </dgm:t>
    </dgm:pt>
    <dgm:pt modelId="{6FC0FDD5-84A7-46B6-A8FB-94F989E8A050}" type="parTrans" cxnId="{96725AC9-C651-4177-8093-80C8C5913B5F}">
      <dgm:prSet/>
      <dgm:spPr/>
      <dgm:t>
        <a:bodyPr/>
        <a:lstStyle/>
        <a:p>
          <a:endParaRPr lang="en-US"/>
        </a:p>
      </dgm:t>
    </dgm:pt>
    <dgm:pt modelId="{AECF2C52-831B-4FBD-8E6C-2554AFA8777F}" type="sibTrans" cxnId="{96725AC9-C651-4177-8093-80C8C5913B5F}">
      <dgm:prSet/>
      <dgm:spPr/>
      <dgm:t>
        <a:bodyPr/>
        <a:lstStyle/>
        <a:p>
          <a:endParaRPr lang="en-US"/>
        </a:p>
      </dgm:t>
    </dgm:pt>
    <dgm:pt modelId="{1B3C3F41-9C1F-4006-9C54-3A55B714443D}">
      <dgm:prSet/>
      <dgm:spPr/>
      <dgm:t>
        <a:bodyPr/>
        <a:lstStyle/>
        <a:p>
          <a:r>
            <a:rPr lang="en-GB" dirty="0"/>
            <a:t>Pushing someone around and taking your stuff, damaging your belongings or hiding your things</a:t>
          </a:r>
          <a:endParaRPr lang="en-US" dirty="0"/>
        </a:p>
      </dgm:t>
    </dgm:pt>
    <dgm:pt modelId="{B0B16653-C479-4AA0-AD74-7739B9121232}" type="parTrans" cxnId="{8ED7F91F-D330-4855-B0C7-2ABA0B8C5FFE}">
      <dgm:prSet/>
      <dgm:spPr/>
      <dgm:t>
        <a:bodyPr/>
        <a:lstStyle/>
        <a:p>
          <a:endParaRPr lang="en-US"/>
        </a:p>
      </dgm:t>
    </dgm:pt>
    <dgm:pt modelId="{CA4A25C1-3B03-40BE-A49E-5BAF34CCD6E5}" type="sibTrans" cxnId="{8ED7F91F-D330-4855-B0C7-2ABA0B8C5FFE}">
      <dgm:prSet/>
      <dgm:spPr/>
      <dgm:t>
        <a:bodyPr/>
        <a:lstStyle/>
        <a:p>
          <a:endParaRPr lang="en-US"/>
        </a:p>
      </dgm:t>
    </dgm:pt>
    <dgm:pt modelId="{850C7FC2-F4D9-4850-9815-C4EE4CC03B5D}">
      <dgm:prSet/>
      <dgm:spPr/>
      <dgm:t>
        <a:bodyPr/>
        <a:lstStyle/>
        <a:p>
          <a:r>
            <a:rPr lang="en-GB"/>
            <a:t>Leaving you out at play</a:t>
          </a:r>
          <a:endParaRPr lang="en-US"/>
        </a:p>
      </dgm:t>
    </dgm:pt>
    <dgm:pt modelId="{2C1AEB5B-88DF-486E-9DD5-6159BCED2EFD}" type="parTrans" cxnId="{81350D8C-26A8-4D8B-9C1B-68D06CAAE828}">
      <dgm:prSet/>
      <dgm:spPr/>
      <dgm:t>
        <a:bodyPr/>
        <a:lstStyle/>
        <a:p>
          <a:endParaRPr lang="en-US"/>
        </a:p>
      </dgm:t>
    </dgm:pt>
    <dgm:pt modelId="{D70662BD-C9F0-4909-AE06-87F448754D89}" type="sibTrans" cxnId="{81350D8C-26A8-4D8B-9C1B-68D06CAAE828}">
      <dgm:prSet/>
      <dgm:spPr/>
      <dgm:t>
        <a:bodyPr/>
        <a:lstStyle/>
        <a:p>
          <a:endParaRPr lang="en-US"/>
        </a:p>
      </dgm:t>
    </dgm:pt>
    <dgm:pt modelId="{4A818812-CE3E-4A58-B0D9-BEBC7735C2DF}">
      <dgm:prSet/>
      <dgm:spPr/>
      <dgm:t>
        <a:bodyPr/>
        <a:lstStyle/>
        <a:p>
          <a:r>
            <a:rPr lang="en-GB"/>
            <a:t>Calling someone names</a:t>
          </a:r>
          <a:endParaRPr lang="en-US"/>
        </a:p>
      </dgm:t>
    </dgm:pt>
    <dgm:pt modelId="{8D917593-04D0-4769-AC6E-F2186639E02E}" type="parTrans" cxnId="{05881091-EC38-400F-9B1C-E1186474B290}">
      <dgm:prSet/>
      <dgm:spPr/>
      <dgm:t>
        <a:bodyPr/>
        <a:lstStyle/>
        <a:p>
          <a:endParaRPr lang="en-US"/>
        </a:p>
      </dgm:t>
    </dgm:pt>
    <dgm:pt modelId="{0108395C-843E-4947-824D-6DF2BD2623C4}" type="sibTrans" cxnId="{05881091-EC38-400F-9B1C-E1186474B290}">
      <dgm:prSet/>
      <dgm:spPr/>
      <dgm:t>
        <a:bodyPr/>
        <a:lstStyle/>
        <a:p>
          <a:endParaRPr lang="en-US"/>
        </a:p>
      </dgm:t>
    </dgm:pt>
    <dgm:pt modelId="{E6F886FB-7DD2-4A25-ADCA-6E438ED51E2D}">
      <dgm:prSet/>
      <dgm:spPr/>
      <dgm:t>
        <a:bodyPr/>
        <a:lstStyle/>
        <a:p>
          <a:r>
            <a:rPr lang="en-GB"/>
            <a:t>Keeping on doing it over and over again</a:t>
          </a:r>
          <a:endParaRPr lang="en-US"/>
        </a:p>
      </dgm:t>
    </dgm:pt>
    <dgm:pt modelId="{2C130CE7-5CC3-42FF-A37D-12375DAFB392}" type="parTrans" cxnId="{4C3209CF-192C-44C7-A79B-2EFD90DA772E}">
      <dgm:prSet/>
      <dgm:spPr/>
      <dgm:t>
        <a:bodyPr/>
        <a:lstStyle/>
        <a:p>
          <a:endParaRPr lang="en-US"/>
        </a:p>
      </dgm:t>
    </dgm:pt>
    <dgm:pt modelId="{0971A030-338F-43CE-8D1C-4506AA13EE0A}" type="sibTrans" cxnId="{4C3209CF-192C-44C7-A79B-2EFD90DA772E}">
      <dgm:prSet/>
      <dgm:spPr/>
      <dgm:t>
        <a:bodyPr/>
        <a:lstStyle/>
        <a:p>
          <a:endParaRPr lang="en-US"/>
        </a:p>
      </dgm:t>
    </dgm:pt>
    <dgm:pt modelId="{BE1E61F7-3BD1-43FE-8B59-A06AFC99B629}">
      <dgm:prSet/>
      <dgm:spPr/>
      <dgm:t>
        <a:bodyPr/>
        <a:lstStyle/>
        <a:p>
          <a:r>
            <a:rPr lang="en-GB"/>
            <a:t>Physical, verbal and emotional bullying</a:t>
          </a:r>
          <a:endParaRPr lang="en-US"/>
        </a:p>
      </dgm:t>
    </dgm:pt>
    <dgm:pt modelId="{97B6396F-4DDA-4A4A-9550-38EB9558C2BB}" type="parTrans" cxnId="{E099D751-BC38-4584-A2E3-18E21B4CD0F6}">
      <dgm:prSet/>
      <dgm:spPr/>
      <dgm:t>
        <a:bodyPr/>
        <a:lstStyle/>
        <a:p>
          <a:endParaRPr lang="en-US"/>
        </a:p>
      </dgm:t>
    </dgm:pt>
    <dgm:pt modelId="{6207ACA5-E779-4B78-992F-74177E856242}" type="sibTrans" cxnId="{E099D751-BC38-4584-A2E3-18E21B4CD0F6}">
      <dgm:prSet/>
      <dgm:spPr/>
      <dgm:t>
        <a:bodyPr/>
        <a:lstStyle/>
        <a:p>
          <a:endParaRPr lang="en-US"/>
        </a:p>
      </dgm:t>
    </dgm:pt>
    <dgm:pt modelId="{E8DFFE8F-6437-4E6C-9D4D-481CB43FC8FD}">
      <dgm:prSet/>
      <dgm:spPr/>
      <dgm:t>
        <a:bodyPr/>
        <a:lstStyle/>
        <a:p>
          <a:r>
            <a:rPr lang="en-GB"/>
            <a:t>Stealing or threatening behaviour</a:t>
          </a:r>
          <a:endParaRPr lang="en-US"/>
        </a:p>
      </dgm:t>
    </dgm:pt>
    <dgm:pt modelId="{7A85D47D-E704-44F4-8A7C-B744801CD8EB}" type="parTrans" cxnId="{AFB862B1-6BB2-4FA1-BEC1-F89C07D99B32}">
      <dgm:prSet/>
      <dgm:spPr/>
      <dgm:t>
        <a:bodyPr/>
        <a:lstStyle/>
        <a:p>
          <a:endParaRPr lang="en-US"/>
        </a:p>
      </dgm:t>
    </dgm:pt>
    <dgm:pt modelId="{8779694E-F7A3-4981-9287-BF3289AFD322}" type="sibTrans" cxnId="{AFB862B1-6BB2-4FA1-BEC1-F89C07D99B32}">
      <dgm:prSet/>
      <dgm:spPr/>
      <dgm:t>
        <a:bodyPr/>
        <a:lstStyle/>
        <a:p>
          <a:endParaRPr lang="en-US"/>
        </a:p>
      </dgm:t>
    </dgm:pt>
    <dgm:pt modelId="{277AD7AC-98C2-40AA-9290-8F7B27B4F0B4}">
      <dgm:prSet/>
      <dgm:spPr/>
      <dgm:t>
        <a:bodyPr/>
        <a:lstStyle/>
        <a:p>
          <a:r>
            <a:rPr lang="en-GB"/>
            <a:t>Talking behind your back</a:t>
          </a:r>
          <a:endParaRPr lang="en-US"/>
        </a:p>
      </dgm:t>
    </dgm:pt>
    <dgm:pt modelId="{97CC1655-7B96-4260-BB82-797B820FCE8A}" type="parTrans" cxnId="{1BEB33BD-0DD2-4117-AFC6-5FCEFBB089AF}">
      <dgm:prSet/>
      <dgm:spPr/>
      <dgm:t>
        <a:bodyPr/>
        <a:lstStyle/>
        <a:p>
          <a:endParaRPr lang="en-US"/>
        </a:p>
      </dgm:t>
    </dgm:pt>
    <dgm:pt modelId="{FDA4D669-7493-4794-9F8B-7D4F0C6419C8}" type="sibTrans" cxnId="{1BEB33BD-0DD2-4117-AFC6-5FCEFBB089AF}">
      <dgm:prSet/>
      <dgm:spPr/>
      <dgm:t>
        <a:bodyPr/>
        <a:lstStyle/>
        <a:p>
          <a:endParaRPr lang="en-US"/>
        </a:p>
      </dgm:t>
    </dgm:pt>
    <dgm:pt modelId="{3AA906CC-71A9-40C0-AC38-E63DD600FC53}">
      <dgm:prSet/>
      <dgm:spPr/>
      <dgm:t>
        <a:bodyPr/>
        <a:lstStyle/>
        <a:p>
          <a:r>
            <a:rPr lang="en-GB"/>
            <a:t>Cyber bullying when you say stuff online to make someone sad</a:t>
          </a:r>
          <a:endParaRPr lang="en-US"/>
        </a:p>
      </dgm:t>
    </dgm:pt>
    <dgm:pt modelId="{ED19A451-7D5C-4A56-92E7-68AC143D9867}" type="parTrans" cxnId="{6C2020C0-CB8F-405A-829E-516044C4F65F}">
      <dgm:prSet/>
      <dgm:spPr/>
      <dgm:t>
        <a:bodyPr/>
        <a:lstStyle/>
        <a:p>
          <a:endParaRPr lang="en-US"/>
        </a:p>
      </dgm:t>
    </dgm:pt>
    <dgm:pt modelId="{EA920DB0-5439-4E7E-BBF8-76FD9D56E51F}" type="sibTrans" cxnId="{6C2020C0-CB8F-405A-829E-516044C4F65F}">
      <dgm:prSet/>
      <dgm:spPr/>
      <dgm:t>
        <a:bodyPr/>
        <a:lstStyle/>
        <a:p>
          <a:endParaRPr lang="en-US"/>
        </a:p>
      </dgm:t>
    </dgm:pt>
    <dgm:pt modelId="{1756668E-BEEC-4CBC-A3A4-D2C431B14A37}">
      <dgm:prSet/>
      <dgm:spPr/>
      <dgm:t>
        <a:bodyPr/>
        <a:lstStyle/>
        <a:p>
          <a:r>
            <a:rPr lang="en-GB"/>
            <a:t>Constantly picking on you in games and they don’t give you a break</a:t>
          </a:r>
          <a:endParaRPr lang="en-US"/>
        </a:p>
      </dgm:t>
    </dgm:pt>
    <dgm:pt modelId="{DA2399B4-BBE7-46E1-BBA2-EEE0BFCC1B63}" type="parTrans" cxnId="{FE1BC37F-E7B4-4367-8B8E-FE0580171B2B}">
      <dgm:prSet/>
      <dgm:spPr/>
      <dgm:t>
        <a:bodyPr/>
        <a:lstStyle/>
        <a:p>
          <a:endParaRPr lang="en-US"/>
        </a:p>
      </dgm:t>
    </dgm:pt>
    <dgm:pt modelId="{D4C4D034-25AB-44B4-AA9F-1AA93DE38CC0}" type="sibTrans" cxnId="{FE1BC37F-E7B4-4367-8B8E-FE0580171B2B}">
      <dgm:prSet/>
      <dgm:spPr/>
      <dgm:t>
        <a:bodyPr/>
        <a:lstStyle/>
        <a:p>
          <a:endParaRPr lang="en-US"/>
        </a:p>
      </dgm:t>
    </dgm:pt>
    <dgm:pt modelId="{598969EA-E76A-4587-AF65-07604A0E3788}" type="pres">
      <dgm:prSet presAssocID="{12C11F5E-D7BE-4AE2-9974-62070ABA8FBA}" presName="diagram" presStyleCnt="0">
        <dgm:presLayoutVars>
          <dgm:dir/>
          <dgm:resizeHandles val="exact"/>
        </dgm:presLayoutVars>
      </dgm:prSet>
      <dgm:spPr/>
    </dgm:pt>
    <dgm:pt modelId="{F9B8BCBC-BD22-4AB7-AB41-17841CE1F7D5}" type="pres">
      <dgm:prSet presAssocID="{A351C79E-9A2C-4107-92F8-D0143B98008B}" presName="node" presStyleLbl="node1" presStyleIdx="0" presStyleCnt="11">
        <dgm:presLayoutVars>
          <dgm:bulletEnabled val="1"/>
        </dgm:presLayoutVars>
      </dgm:prSet>
      <dgm:spPr/>
    </dgm:pt>
    <dgm:pt modelId="{CB6503DA-3CAA-4FBA-BFBB-816C06E3DF76}" type="pres">
      <dgm:prSet presAssocID="{CD5CD0EB-7986-4D1F-83D9-46ED807AAC71}" presName="sibTrans" presStyleLbl="sibTrans2D1" presStyleIdx="0" presStyleCnt="10"/>
      <dgm:spPr/>
    </dgm:pt>
    <dgm:pt modelId="{905670F7-6256-4AEC-AD51-4F079F5CD575}" type="pres">
      <dgm:prSet presAssocID="{CD5CD0EB-7986-4D1F-83D9-46ED807AAC71}" presName="connectorText" presStyleLbl="sibTrans2D1" presStyleIdx="0" presStyleCnt="10"/>
      <dgm:spPr/>
    </dgm:pt>
    <dgm:pt modelId="{91BA1141-E9D9-48E2-B6FE-8FD5A7B80EAA}" type="pres">
      <dgm:prSet presAssocID="{C15DCD74-C296-4678-BCA3-133AD50C20AC}" presName="node" presStyleLbl="node1" presStyleIdx="1" presStyleCnt="11">
        <dgm:presLayoutVars>
          <dgm:bulletEnabled val="1"/>
        </dgm:presLayoutVars>
      </dgm:prSet>
      <dgm:spPr/>
    </dgm:pt>
    <dgm:pt modelId="{982F31BC-2ADC-4F3A-AB99-747983E172E4}" type="pres">
      <dgm:prSet presAssocID="{AECF2C52-831B-4FBD-8E6C-2554AFA8777F}" presName="sibTrans" presStyleLbl="sibTrans2D1" presStyleIdx="1" presStyleCnt="10"/>
      <dgm:spPr/>
    </dgm:pt>
    <dgm:pt modelId="{D0BF40C6-B435-4E74-99AD-CF5BFAB0867A}" type="pres">
      <dgm:prSet presAssocID="{AECF2C52-831B-4FBD-8E6C-2554AFA8777F}" presName="connectorText" presStyleLbl="sibTrans2D1" presStyleIdx="1" presStyleCnt="10"/>
      <dgm:spPr/>
    </dgm:pt>
    <dgm:pt modelId="{2881B84D-8156-49C9-81E2-B94D00765FC9}" type="pres">
      <dgm:prSet presAssocID="{1B3C3F41-9C1F-4006-9C54-3A55B714443D}" presName="node" presStyleLbl="node1" presStyleIdx="2" presStyleCnt="11">
        <dgm:presLayoutVars>
          <dgm:bulletEnabled val="1"/>
        </dgm:presLayoutVars>
      </dgm:prSet>
      <dgm:spPr/>
    </dgm:pt>
    <dgm:pt modelId="{2C8511F9-EF58-444C-9B9F-EB8983C36409}" type="pres">
      <dgm:prSet presAssocID="{CA4A25C1-3B03-40BE-A49E-5BAF34CCD6E5}" presName="sibTrans" presStyleLbl="sibTrans2D1" presStyleIdx="2" presStyleCnt="10"/>
      <dgm:spPr/>
    </dgm:pt>
    <dgm:pt modelId="{0339AD97-F9F3-420E-9BDC-493193C6D636}" type="pres">
      <dgm:prSet presAssocID="{CA4A25C1-3B03-40BE-A49E-5BAF34CCD6E5}" presName="connectorText" presStyleLbl="sibTrans2D1" presStyleIdx="2" presStyleCnt="10"/>
      <dgm:spPr/>
    </dgm:pt>
    <dgm:pt modelId="{D547FB04-8322-4086-8A6E-7A2B57E50710}" type="pres">
      <dgm:prSet presAssocID="{850C7FC2-F4D9-4850-9815-C4EE4CC03B5D}" presName="node" presStyleLbl="node1" presStyleIdx="3" presStyleCnt="11">
        <dgm:presLayoutVars>
          <dgm:bulletEnabled val="1"/>
        </dgm:presLayoutVars>
      </dgm:prSet>
      <dgm:spPr/>
    </dgm:pt>
    <dgm:pt modelId="{4A8E35F9-6F83-4248-9CEE-7BC47D48D636}" type="pres">
      <dgm:prSet presAssocID="{D70662BD-C9F0-4909-AE06-87F448754D89}" presName="sibTrans" presStyleLbl="sibTrans2D1" presStyleIdx="3" presStyleCnt="10"/>
      <dgm:spPr/>
    </dgm:pt>
    <dgm:pt modelId="{1D1ED743-7F21-4AC6-9BC5-F6618D7B90FC}" type="pres">
      <dgm:prSet presAssocID="{D70662BD-C9F0-4909-AE06-87F448754D89}" presName="connectorText" presStyleLbl="sibTrans2D1" presStyleIdx="3" presStyleCnt="10"/>
      <dgm:spPr/>
    </dgm:pt>
    <dgm:pt modelId="{DBA8CCC1-A613-4893-BDD8-3720F9E6E12A}" type="pres">
      <dgm:prSet presAssocID="{4A818812-CE3E-4A58-B0D9-BEBC7735C2DF}" presName="node" presStyleLbl="node1" presStyleIdx="4" presStyleCnt="11">
        <dgm:presLayoutVars>
          <dgm:bulletEnabled val="1"/>
        </dgm:presLayoutVars>
      </dgm:prSet>
      <dgm:spPr/>
    </dgm:pt>
    <dgm:pt modelId="{D9908F5F-5FBB-4751-9FCF-9AA892B3DB12}" type="pres">
      <dgm:prSet presAssocID="{0108395C-843E-4947-824D-6DF2BD2623C4}" presName="sibTrans" presStyleLbl="sibTrans2D1" presStyleIdx="4" presStyleCnt="10"/>
      <dgm:spPr/>
    </dgm:pt>
    <dgm:pt modelId="{77290AB2-B8B3-4CCA-A5C0-C796D8DA5658}" type="pres">
      <dgm:prSet presAssocID="{0108395C-843E-4947-824D-6DF2BD2623C4}" presName="connectorText" presStyleLbl="sibTrans2D1" presStyleIdx="4" presStyleCnt="10"/>
      <dgm:spPr/>
    </dgm:pt>
    <dgm:pt modelId="{19B153D5-FD19-4DAF-A1FB-8EACF1EBA769}" type="pres">
      <dgm:prSet presAssocID="{E6F886FB-7DD2-4A25-ADCA-6E438ED51E2D}" presName="node" presStyleLbl="node1" presStyleIdx="5" presStyleCnt="11">
        <dgm:presLayoutVars>
          <dgm:bulletEnabled val="1"/>
        </dgm:presLayoutVars>
      </dgm:prSet>
      <dgm:spPr/>
    </dgm:pt>
    <dgm:pt modelId="{F444410E-823B-49CA-A660-3A8AE2CA4F1F}" type="pres">
      <dgm:prSet presAssocID="{0971A030-338F-43CE-8D1C-4506AA13EE0A}" presName="sibTrans" presStyleLbl="sibTrans2D1" presStyleIdx="5" presStyleCnt="10"/>
      <dgm:spPr/>
    </dgm:pt>
    <dgm:pt modelId="{5BAF3919-89FF-4921-AA64-70672AD4A48A}" type="pres">
      <dgm:prSet presAssocID="{0971A030-338F-43CE-8D1C-4506AA13EE0A}" presName="connectorText" presStyleLbl="sibTrans2D1" presStyleIdx="5" presStyleCnt="10"/>
      <dgm:spPr/>
    </dgm:pt>
    <dgm:pt modelId="{76D8E57A-B0CB-4404-9A44-13B73D28DFB5}" type="pres">
      <dgm:prSet presAssocID="{BE1E61F7-3BD1-43FE-8B59-A06AFC99B629}" presName="node" presStyleLbl="node1" presStyleIdx="6" presStyleCnt="11">
        <dgm:presLayoutVars>
          <dgm:bulletEnabled val="1"/>
        </dgm:presLayoutVars>
      </dgm:prSet>
      <dgm:spPr/>
    </dgm:pt>
    <dgm:pt modelId="{DE23EC3E-3372-444B-9603-91E69BF0BECE}" type="pres">
      <dgm:prSet presAssocID="{6207ACA5-E779-4B78-992F-74177E856242}" presName="sibTrans" presStyleLbl="sibTrans2D1" presStyleIdx="6" presStyleCnt="10"/>
      <dgm:spPr/>
    </dgm:pt>
    <dgm:pt modelId="{5C7B3E93-915B-4219-8440-83840E6BA4ED}" type="pres">
      <dgm:prSet presAssocID="{6207ACA5-E779-4B78-992F-74177E856242}" presName="connectorText" presStyleLbl="sibTrans2D1" presStyleIdx="6" presStyleCnt="10"/>
      <dgm:spPr/>
    </dgm:pt>
    <dgm:pt modelId="{244E4DA4-54AB-42F5-8821-9CABB708E8E7}" type="pres">
      <dgm:prSet presAssocID="{E8DFFE8F-6437-4E6C-9D4D-481CB43FC8FD}" presName="node" presStyleLbl="node1" presStyleIdx="7" presStyleCnt="11">
        <dgm:presLayoutVars>
          <dgm:bulletEnabled val="1"/>
        </dgm:presLayoutVars>
      </dgm:prSet>
      <dgm:spPr/>
    </dgm:pt>
    <dgm:pt modelId="{4CAC6165-658E-407D-B113-A5E2935C3C80}" type="pres">
      <dgm:prSet presAssocID="{8779694E-F7A3-4981-9287-BF3289AFD322}" presName="sibTrans" presStyleLbl="sibTrans2D1" presStyleIdx="7" presStyleCnt="10"/>
      <dgm:spPr/>
    </dgm:pt>
    <dgm:pt modelId="{3E66A0B4-4768-400D-ACCB-E99C0AB2D15C}" type="pres">
      <dgm:prSet presAssocID="{8779694E-F7A3-4981-9287-BF3289AFD322}" presName="connectorText" presStyleLbl="sibTrans2D1" presStyleIdx="7" presStyleCnt="10"/>
      <dgm:spPr/>
    </dgm:pt>
    <dgm:pt modelId="{E1F877CD-F7D4-4C87-BA54-1A9ABD63805D}" type="pres">
      <dgm:prSet presAssocID="{277AD7AC-98C2-40AA-9290-8F7B27B4F0B4}" presName="node" presStyleLbl="node1" presStyleIdx="8" presStyleCnt="11">
        <dgm:presLayoutVars>
          <dgm:bulletEnabled val="1"/>
        </dgm:presLayoutVars>
      </dgm:prSet>
      <dgm:spPr/>
    </dgm:pt>
    <dgm:pt modelId="{8BE97170-636D-4902-94D3-2FD3209E8B29}" type="pres">
      <dgm:prSet presAssocID="{FDA4D669-7493-4794-9F8B-7D4F0C6419C8}" presName="sibTrans" presStyleLbl="sibTrans2D1" presStyleIdx="8" presStyleCnt="10"/>
      <dgm:spPr/>
    </dgm:pt>
    <dgm:pt modelId="{3A5BE3B5-B396-4D8E-8A4E-E1A9FC3A62DA}" type="pres">
      <dgm:prSet presAssocID="{FDA4D669-7493-4794-9F8B-7D4F0C6419C8}" presName="connectorText" presStyleLbl="sibTrans2D1" presStyleIdx="8" presStyleCnt="10"/>
      <dgm:spPr/>
    </dgm:pt>
    <dgm:pt modelId="{365AF313-6EB5-4585-9BA7-1FE68BF75266}" type="pres">
      <dgm:prSet presAssocID="{3AA906CC-71A9-40C0-AC38-E63DD600FC53}" presName="node" presStyleLbl="node1" presStyleIdx="9" presStyleCnt="11">
        <dgm:presLayoutVars>
          <dgm:bulletEnabled val="1"/>
        </dgm:presLayoutVars>
      </dgm:prSet>
      <dgm:spPr/>
    </dgm:pt>
    <dgm:pt modelId="{EF407E26-C768-4BDF-87FE-D26A2B762503}" type="pres">
      <dgm:prSet presAssocID="{EA920DB0-5439-4E7E-BBF8-76FD9D56E51F}" presName="sibTrans" presStyleLbl="sibTrans2D1" presStyleIdx="9" presStyleCnt="10"/>
      <dgm:spPr/>
    </dgm:pt>
    <dgm:pt modelId="{516F95DE-6117-40E1-B32D-9A14F0C53E89}" type="pres">
      <dgm:prSet presAssocID="{EA920DB0-5439-4E7E-BBF8-76FD9D56E51F}" presName="connectorText" presStyleLbl="sibTrans2D1" presStyleIdx="9" presStyleCnt="10"/>
      <dgm:spPr/>
    </dgm:pt>
    <dgm:pt modelId="{938F255B-4167-42A4-91EE-C5B08C09C2DE}" type="pres">
      <dgm:prSet presAssocID="{1756668E-BEEC-4CBC-A3A4-D2C431B14A37}" presName="node" presStyleLbl="node1" presStyleIdx="10" presStyleCnt="11">
        <dgm:presLayoutVars>
          <dgm:bulletEnabled val="1"/>
        </dgm:presLayoutVars>
      </dgm:prSet>
      <dgm:spPr/>
    </dgm:pt>
  </dgm:ptLst>
  <dgm:cxnLst>
    <dgm:cxn modelId="{3491B001-AB21-4CFE-98E6-46CD9982AF55}" type="presOf" srcId="{6207ACA5-E779-4B78-992F-74177E856242}" destId="{5C7B3E93-915B-4219-8440-83840E6BA4ED}" srcOrd="1" destOrd="0" presId="urn:microsoft.com/office/officeart/2005/8/layout/process5"/>
    <dgm:cxn modelId="{1E8E6915-20CA-4CBC-AD1C-549CDA7E9764}" type="presOf" srcId="{3AA906CC-71A9-40C0-AC38-E63DD600FC53}" destId="{365AF313-6EB5-4585-9BA7-1FE68BF75266}" srcOrd="0" destOrd="0" presId="urn:microsoft.com/office/officeart/2005/8/layout/process5"/>
    <dgm:cxn modelId="{3B9D8915-7A4A-4B31-BA2A-9825B73F2F2D}" type="presOf" srcId="{850C7FC2-F4D9-4850-9815-C4EE4CC03B5D}" destId="{D547FB04-8322-4086-8A6E-7A2B57E50710}" srcOrd="0" destOrd="0" presId="urn:microsoft.com/office/officeart/2005/8/layout/process5"/>
    <dgm:cxn modelId="{8CB3941B-F04E-4120-933F-899F39EEB32F}" type="presOf" srcId="{1B3C3F41-9C1F-4006-9C54-3A55B714443D}" destId="{2881B84D-8156-49C9-81E2-B94D00765FC9}" srcOrd="0" destOrd="0" presId="urn:microsoft.com/office/officeart/2005/8/layout/process5"/>
    <dgm:cxn modelId="{99E3F61C-675D-4EB2-9669-FCF1A0DFDA5B}" type="presOf" srcId="{A351C79E-9A2C-4107-92F8-D0143B98008B}" destId="{F9B8BCBC-BD22-4AB7-AB41-17841CE1F7D5}" srcOrd="0" destOrd="0" presId="urn:microsoft.com/office/officeart/2005/8/layout/process5"/>
    <dgm:cxn modelId="{8ED7F91F-D330-4855-B0C7-2ABA0B8C5FFE}" srcId="{12C11F5E-D7BE-4AE2-9974-62070ABA8FBA}" destId="{1B3C3F41-9C1F-4006-9C54-3A55B714443D}" srcOrd="2" destOrd="0" parTransId="{B0B16653-C479-4AA0-AD74-7739B9121232}" sibTransId="{CA4A25C1-3B03-40BE-A49E-5BAF34CCD6E5}"/>
    <dgm:cxn modelId="{2603F02D-5F1D-49D2-BA35-BA7F7DDE3355}" type="presOf" srcId="{277AD7AC-98C2-40AA-9290-8F7B27B4F0B4}" destId="{E1F877CD-F7D4-4C87-BA54-1A9ABD63805D}" srcOrd="0" destOrd="0" presId="urn:microsoft.com/office/officeart/2005/8/layout/process5"/>
    <dgm:cxn modelId="{C35D732F-390E-4E29-BA3B-1D3AC8E6887F}" type="presOf" srcId="{D70662BD-C9F0-4909-AE06-87F448754D89}" destId="{4A8E35F9-6F83-4248-9CEE-7BC47D48D636}" srcOrd="0" destOrd="0" presId="urn:microsoft.com/office/officeart/2005/8/layout/process5"/>
    <dgm:cxn modelId="{2DCCF531-8882-4BB2-8F73-17A3D4D004FD}" type="presOf" srcId="{CA4A25C1-3B03-40BE-A49E-5BAF34CCD6E5}" destId="{2C8511F9-EF58-444C-9B9F-EB8983C36409}" srcOrd="0" destOrd="0" presId="urn:microsoft.com/office/officeart/2005/8/layout/process5"/>
    <dgm:cxn modelId="{0D420136-2CAD-4687-88A4-A819568C6D1A}" type="presOf" srcId="{8779694E-F7A3-4981-9287-BF3289AFD322}" destId="{4CAC6165-658E-407D-B113-A5E2935C3C80}" srcOrd="0" destOrd="0" presId="urn:microsoft.com/office/officeart/2005/8/layout/process5"/>
    <dgm:cxn modelId="{2FEFEA36-F440-4E84-8A8B-6EA4A967573F}" type="presOf" srcId="{C15DCD74-C296-4678-BCA3-133AD50C20AC}" destId="{91BA1141-E9D9-48E2-B6FE-8FD5A7B80EAA}" srcOrd="0" destOrd="0" presId="urn:microsoft.com/office/officeart/2005/8/layout/process5"/>
    <dgm:cxn modelId="{7A354639-60C6-4365-8078-25439C68BBC7}" type="presOf" srcId="{0108395C-843E-4947-824D-6DF2BD2623C4}" destId="{D9908F5F-5FBB-4751-9FCF-9AA892B3DB12}" srcOrd="0" destOrd="0" presId="urn:microsoft.com/office/officeart/2005/8/layout/process5"/>
    <dgm:cxn modelId="{3F45803A-242F-4E4B-8C9F-5D2BDDC2E97A}" type="presOf" srcId="{BE1E61F7-3BD1-43FE-8B59-A06AFC99B629}" destId="{76D8E57A-B0CB-4404-9A44-13B73D28DFB5}" srcOrd="0" destOrd="0" presId="urn:microsoft.com/office/officeart/2005/8/layout/process5"/>
    <dgm:cxn modelId="{3B871C3D-E866-425C-892D-B754ACA1F394}" type="presOf" srcId="{6207ACA5-E779-4B78-992F-74177E856242}" destId="{DE23EC3E-3372-444B-9603-91E69BF0BECE}" srcOrd="0" destOrd="0" presId="urn:microsoft.com/office/officeart/2005/8/layout/process5"/>
    <dgm:cxn modelId="{4687F63F-6E23-4B9E-AD44-027F3F4D0AEC}" type="presOf" srcId="{D70662BD-C9F0-4909-AE06-87F448754D89}" destId="{1D1ED743-7F21-4AC6-9BC5-F6618D7B90FC}" srcOrd="1" destOrd="0" presId="urn:microsoft.com/office/officeart/2005/8/layout/process5"/>
    <dgm:cxn modelId="{CAA3645C-505E-43CF-86D3-EF85F6870EB8}" type="presOf" srcId="{4A818812-CE3E-4A58-B0D9-BEBC7735C2DF}" destId="{DBA8CCC1-A613-4893-BDD8-3720F9E6E12A}" srcOrd="0" destOrd="0" presId="urn:microsoft.com/office/officeart/2005/8/layout/process5"/>
    <dgm:cxn modelId="{B8D43B5F-0FB9-446D-B27E-E03D102D1222}" type="presOf" srcId="{EA920DB0-5439-4E7E-BBF8-76FD9D56E51F}" destId="{516F95DE-6117-40E1-B32D-9A14F0C53E89}" srcOrd="1" destOrd="0" presId="urn:microsoft.com/office/officeart/2005/8/layout/process5"/>
    <dgm:cxn modelId="{55015345-3483-4BFE-B78E-38D844D36463}" type="presOf" srcId="{EA920DB0-5439-4E7E-BBF8-76FD9D56E51F}" destId="{EF407E26-C768-4BDF-87FE-D26A2B762503}" srcOrd="0" destOrd="0" presId="urn:microsoft.com/office/officeart/2005/8/layout/process5"/>
    <dgm:cxn modelId="{1BA08647-11FC-465E-A331-67ACE669F448}" type="presOf" srcId="{CD5CD0EB-7986-4D1F-83D9-46ED807AAC71}" destId="{CB6503DA-3CAA-4FBA-BFBB-816C06E3DF76}" srcOrd="0" destOrd="0" presId="urn:microsoft.com/office/officeart/2005/8/layout/process5"/>
    <dgm:cxn modelId="{76E82C4E-7528-4F5D-B742-35866EFB2CF3}" type="presOf" srcId="{0971A030-338F-43CE-8D1C-4506AA13EE0A}" destId="{F444410E-823B-49CA-A660-3A8AE2CA4F1F}" srcOrd="0" destOrd="0" presId="urn:microsoft.com/office/officeart/2005/8/layout/process5"/>
    <dgm:cxn modelId="{F8ED484F-FC33-4035-AA33-98B4E8D92D2F}" type="presOf" srcId="{8779694E-F7A3-4981-9287-BF3289AFD322}" destId="{3E66A0B4-4768-400D-ACCB-E99C0AB2D15C}" srcOrd="1" destOrd="0" presId="urn:microsoft.com/office/officeart/2005/8/layout/process5"/>
    <dgm:cxn modelId="{E099D751-BC38-4584-A2E3-18E21B4CD0F6}" srcId="{12C11F5E-D7BE-4AE2-9974-62070ABA8FBA}" destId="{BE1E61F7-3BD1-43FE-8B59-A06AFC99B629}" srcOrd="6" destOrd="0" parTransId="{97B6396F-4DDA-4A4A-9550-38EB9558C2BB}" sibTransId="{6207ACA5-E779-4B78-992F-74177E856242}"/>
    <dgm:cxn modelId="{FE1BC37F-E7B4-4367-8B8E-FE0580171B2B}" srcId="{12C11F5E-D7BE-4AE2-9974-62070ABA8FBA}" destId="{1756668E-BEEC-4CBC-A3A4-D2C431B14A37}" srcOrd="10" destOrd="0" parTransId="{DA2399B4-BBE7-46E1-BBA2-EEE0BFCC1B63}" sibTransId="{D4C4D034-25AB-44B4-AA9F-1AA93DE38CC0}"/>
    <dgm:cxn modelId="{3DBC0686-5FBF-410A-A73D-EFE1C2DB2884}" type="presOf" srcId="{FDA4D669-7493-4794-9F8B-7D4F0C6419C8}" destId="{3A5BE3B5-B396-4D8E-8A4E-E1A9FC3A62DA}" srcOrd="1" destOrd="0" presId="urn:microsoft.com/office/officeart/2005/8/layout/process5"/>
    <dgm:cxn modelId="{136BD98A-C6F5-4287-A64A-7CBB92FF6D44}" type="presOf" srcId="{AECF2C52-831B-4FBD-8E6C-2554AFA8777F}" destId="{D0BF40C6-B435-4E74-99AD-CF5BFAB0867A}" srcOrd="1" destOrd="0" presId="urn:microsoft.com/office/officeart/2005/8/layout/process5"/>
    <dgm:cxn modelId="{81350D8C-26A8-4D8B-9C1B-68D06CAAE828}" srcId="{12C11F5E-D7BE-4AE2-9974-62070ABA8FBA}" destId="{850C7FC2-F4D9-4850-9815-C4EE4CC03B5D}" srcOrd="3" destOrd="0" parTransId="{2C1AEB5B-88DF-486E-9DD5-6159BCED2EFD}" sibTransId="{D70662BD-C9F0-4909-AE06-87F448754D89}"/>
    <dgm:cxn modelId="{05881091-EC38-400F-9B1C-E1186474B290}" srcId="{12C11F5E-D7BE-4AE2-9974-62070ABA8FBA}" destId="{4A818812-CE3E-4A58-B0D9-BEBC7735C2DF}" srcOrd="4" destOrd="0" parTransId="{8D917593-04D0-4769-AC6E-F2186639E02E}" sibTransId="{0108395C-843E-4947-824D-6DF2BD2623C4}"/>
    <dgm:cxn modelId="{F2B11496-FB5D-47DA-B91D-B429DFF99BE5}" type="presOf" srcId="{CD5CD0EB-7986-4D1F-83D9-46ED807AAC71}" destId="{905670F7-6256-4AEC-AD51-4F079F5CD575}" srcOrd="1" destOrd="0" presId="urn:microsoft.com/office/officeart/2005/8/layout/process5"/>
    <dgm:cxn modelId="{739B8799-0501-4715-9E9B-6174FE76C65C}" type="presOf" srcId="{E6F886FB-7DD2-4A25-ADCA-6E438ED51E2D}" destId="{19B153D5-FD19-4DAF-A1FB-8EACF1EBA769}" srcOrd="0" destOrd="0" presId="urn:microsoft.com/office/officeart/2005/8/layout/process5"/>
    <dgm:cxn modelId="{EDBEA99B-919B-41F9-B78A-4D2C6C324399}" type="presOf" srcId="{AECF2C52-831B-4FBD-8E6C-2554AFA8777F}" destId="{982F31BC-2ADC-4F3A-AB99-747983E172E4}" srcOrd="0" destOrd="0" presId="urn:microsoft.com/office/officeart/2005/8/layout/process5"/>
    <dgm:cxn modelId="{6DF6C1AC-9C1F-4497-A2FF-B61579D80764}" type="presOf" srcId="{0971A030-338F-43CE-8D1C-4506AA13EE0A}" destId="{5BAF3919-89FF-4921-AA64-70672AD4A48A}" srcOrd="1" destOrd="0" presId="urn:microsoft.com/office/officeart/2005/8/layout/process5"/>
    <dgm:cxn modelId="{5A5E7CAF-AD6D-4736-AD11-623AF162068F}" type="presOf" srcId="{CA4A25C1-3B03-40BE-A49E-5BAF34CCD6E5}" destId="{0339AD97-F9F3-420E-9BDC-493193C6D636}" srcOrd="1" destOrd="0" presId="urn:microsoft.com/office/officeart/2005/8/layout/process5"/>
    <dgm:cxn modelId="{AFB862B1-6BB2-4FA1-BEC1-F89C07D99B32}" srcId="{12C11F5E-D7BE-4AE2-9974-62070ABA8FBA}" destId="{E8DFFE8F-6437-4E6C-9D4D-481CB43FC8FD}" srcOrd="7" destOrd="0" parTransId="{7A85D47D-E704-44F4-8A7C-B744801CD8EB}" sibTransId="{8779694E-F7A3-4981-9287-BF3289AFD322}"/>
    <dgm:cxn modelId="{4B2256B6-7F36-428C-A2F3-7F25320DF963}" type="presOf" srcId="{E8DFFE8F-6437-4E6C-9D4D-481CB43FC8FD}" destId="{244E4DA4-54AB-42F5-8821-9CABB708E8E7}" srcOrd="0" destOrd="0" presId="urn:microsoft.com/office/officeart/2005/8/layout/process5"/>
    <dgm:cxn modelId="{1BEB33BD-0DD2-4117-AFC6-5FCEFBB089AF}" srcId="{12C11F5E-D7BE-4AE2-9974-62070ABA8FBA}" destId="{277AD7AC-98C2-40AA-9290-8F7B27B4F0B4}" srcOrd="8" destOrd="0" parTransId="{97CC1655-7B96-4260-BB82-797B820FCE8A}" sibTransId="{FDA4D669-7493-4794-9F8B-7D4F0C6419C8}"/>
    <dgm:cxn modelId="{6C2020C0-CB8F-405A-829E-516044C4F65F}" srcId="{12C11F5E-D7BE-4AE2-9974-62070ABA8FBA}" destId="{3AA906CC-71A9-40C0-AC38-E63DD600FC53}" srcOrd="9" destOrd="0" parTransId="{ED19A451-7D5C-4A56-92E7-68AC143D9867}" sibTransId="{EA920DB0-5439-4E7E-BBF8-76FD9D56E51F}"/>
    <dgm:cxn modelId="{2AF430C0-32E2-47EE-87AB-12E76772342B}" type="presOf" srcId="{1756668E-BEEC-4CBC-A3A4-D2C431B14A37}" destId="{938F255B-4167-42A4-91EE-C5B08C09C2DE}" srcOrd="0" destOrd="0" presId="urn:microsoft.com/office/officeart/2005/8/layout/process5"/>
    <dgm:cxn modelId="{894498C0-4A11-4810-9D19-90BE2B7BC92C}" type="presOf" srcId="{12C11F5E-D7BE-4AE2-9974-62070ABA8FBA}" destId="{598969EA-E76A-4587-AF65-07604A0E3788}" srcOrd="0" destOrd="0" presId="urn:microsoft.com/office/officeart/2005/8/layout/process5"/>
    <dgm:cxn modelId="{96725AC9-C651-4177-8093-80C8C5913B5F}" srcId="{12C11F5E-D7BE-4AE2-9974-62070ABA8FBA}" destId="{C15DCD74-C296-4678-BCA3-133AD50C20AC}" srcOrd="1" destOrd="0" parTransId="{6FC0FDD5-84A7-46B6-A8FB-94F989E8A050}" sibTransId="{AECF2C52-831B-4FBD-8E6C-2554AFA8777F}"/>
    <dgm:cxn modelId="{4C3209CF-192C-44C7-A79B-2EFD90DA772E}" srcId="{12C11F5E-D7BE-4AE2-9974-62070ABA8FBA}" destId="{E6F886FB-7DD2-4A25-ADCA-6E438ED51E2D}" srcOrd="5" destOrd="0" parTransId="{2C130CE7-5CC3-42FF-A37D-12375DAFB392}" sibTransId="{0971A030-338F-43CE-8D1C-4506AA13EE0A}"/>
    <dgm:cxn modelId="{87F1C2E3-C869-49DA-AA43-EED19D4B9EF9}" srcId="{12C11F5E-D7BE-4AE2-9974-62070ABA8FBA}" destId="{A351C79E-9A2C-4107-92F8-D0143B98008B}" srcOrd="0" destOrd="0" parTransId="{1BDD0043-4EA7-4D82-BFAB-CEBEAF52FD4A}" sibTransId="{CD5CD0EB-7986-4D1F-83D9-46ED807AAC71}"/>
    <dgm:cxn modelId="{664113F0-41F0-44DC-8279-D56C1159B5E1}" type="presOf" srcId="{FDA4D669-7493-4794-9F8B-7D4F0C6419C8}" destId="{8BE97170-636D-4902-94D3-2FD3209E8B29}" srcOrd="0" destOrd="0" presId="urn:microsoft.com/office/officeart/2005/8/layout/process5"/>
    <dgm:cxn modelId="{954894FC-40D0-471D-9A12-7DD4E05BEC7B}" type="presOf" srcId="{0108395C-843E-4947-824D-6DF2BD2623C4}" destId="{77290AB2-B8B3-4CCA-A5C0-C796D8DA5658}" srcOrd="1" destOrd="0" presId="urn:microsoft.com/office/officeart/2005/8/layout/process5"/>
    <dgm:cxn modelId="{C9E0F445-3B2C-4DF2-A520-96AE1A4D7B7C}" type="presParOf" srcId="{598969EA-E76A-4587-AF65-07604A0E3788}" destId="{F9B8BCBC-BD22-4AB7-AB41-17841CE1F7D5}" srcOrd="0" destOrd="0" presId="urn:microsoft.com/office/officeart/2005/8/layout/process5"/>
    <dgm:cxn modelId="{3B4EDB91-B6A1-43DD-844B-E48A47E6DB9B}" type="presParOf" srcId="{598969EA-E76A-4587-AF65-07604A0E3788}" destId="{CB6503DA-3CAA-4FBA-BFBB-816C06E3DF76}" srcOrd="1" destOrd="0" presId="urn:microsoft.com/office/officeart/2005/8/layout/process5"/>
    <dgm:cxn modelId="{5F7A763B-C7BB-4984-95E5-185B630E1C0B}" type="presParOf" srcId="{CB6503DA-3CAA-4FBA-BFBB-816C06E3DF76}" destId="{905670F7-6256-4AEC-AD51-4F079F5CD575}" srcOrd="0" destOrd="0" presId="urn:microsoft.com/office/officeart/2005/8/layout/process5"/>
    <dgm:cxn modelId="{82BA37FB-CE9E-4A30-AEA7-659D3525C300}" type="presParOf" srcId="{598969EA-E76A-4587-AF65-07604A0E3788}" destId="{91BA1141-E9D9-48E2-B6FE-8FD5A7B80EAA}" srcOrd="2" destOrd="0" presId="urn:microsoft.com/office/officeart/2005/8/layout/process5"/>
    <dgm:cxn modelId="{36DDC0DD-6BC2-4571-A324-EE2E5C353DC3}" type="presParOf" srcId="{598969EA-E76A-4587-AF65-07604A0E3788}" destId="{982F31BC-2ADC-4F3A-AB99-747983E172E4}" srcOrd="3" destOrd="0" presId="urn:microsoft.com/office/officeart/2005/8/layout/process5"/>
    <dgm:cxn modelId="{8DBC088F-A9A2-4247-AECF-3DC849076B17}" type="presParOf" srcId="{982F31BC-2ADC-4F3A-AB99-747983E172E4}" destId="{D0BF40C6-B435-4E74-99AD-CF5BFAB0867A}" srcOrd="0" destOrd="0" presId="urn:microsoft.com/office/officeart/2005/8/layout/process5"/>
    <dgm:cxn modelId="{89A5DCD6-8CB4-4312-8C58-BB2AE0E01340}" type="presParOf" srcId="{598969EA-E76A-4587-AF65-07604A0E3788}" destId="{2881B84D-8156-49C9-81E2-B94D00765FC9}" srcOrd="4" destOrd="0" presId="urn:microsoft.com/office/officeart/2005/8/layout/process5"/>
    <dgm:cxn modelId="{36E950CF-0D0B-47D3-91E2-0EE9C9773CAD}" type="presParOf" srcId="{598969EA-E76A-4587-AF65-07604A0E3788}" destId="{2C8511F9-EF58-444C-9B9F-EB8983C36409}" srcOrd="5" destOrd="0" presId="urn:microsoft.com/office/officeart/2005/8/layout/process5"/>
    <dgm:cxn modelId="{B24FD343-22B8-4B44-810E-8E8E7B0393A8}" type="presParOf" srcId="{2C8511F9-EF58-444C-9B9F-EB8983C36409}" destId="{0339AD97-F9F3-420E-9BDC-493193C6D636}" srcOrd="0" destOrd="0" presId="urn:microsoft.com/office/officeart/2005/8/layout/process5"/>
    <dgm:cxn modelId="{F904A2EC-D115-47F0-857A-5FAA3CA4E6A3}" type="presParOf" srcId="{598969EA-E76A-4587-AF65-07604A0E3788}" destId="{D547FB04-8322-4086-8A6E-7A2B57E50710}" srcOrd="6" destOrd="0" presId="urn:microsoft.com/office/officeart/2005/8/layout/process5"/>
    <dgm:cxn modelId="{6DB9BF17-4897-49BE-8D9A-C126133EF9B9}" type="presParOf" srcId="{598969EA-E76A-4587-AF65-07604A0E3788}" destId="{4A8E35F9-6F83-4248-9CEE-7BC47D48D636}" srcOrd="7" destOrd="0" presId="urn:microsoft.com/office/officeart/2005/8/layout/process5"/>
    <dgm:cxn modelId="{189B2575-F92B-4C27-8E69-39D6F1D95907}" type="presParOf" srcId="{4A8E35F9-6F83-4248-9CEE-7BC47D48D636}" destId="{1D1ED743-7F21-4AC6-9BC5-F6618D7B90FC}" srcOrd="0" destOrd="0" presId="urn:microsoft.com/office/officeart/2005/8/layout/process5"/>
    <dgm:cxn modelId="{5801BAFA-8534-4562-8C91-FA90FB90F32A}" type="presParOf" srcId="{598969EA-E76A-4587-AF65-07604A0E3788}" destId="{DBA8CCC1-A613-4893-BDD8-3720F9E6E12A}" srcOrd="8" destOrd="0" presId="urn:microsoft.com/office/officeart/2005/8/layout/process5"/>
    <dgm:cxn modelId="{04302F00-A0D0-4AD5-A264-A9D05E873187}" type="presParOf" srcId="{598969EA-E76A-4587-AF65-07604A0E3788}" destId="{D9908F5F-5FBB-4751-9FCF-9AA892B3DB12}" srcOrd="9" destOrd="0" presId="urn:microsoft.com/office/officeart/2005/8/layout/process5"/>
    <dgm:cxn modelId="{50F92662-001C-45C4-BCF8-13336F06928E}" type="presParOf" srcId="{D9908F5F-5FBB-4751-9FCF-9AA892B3DB12}" destId="{77290AB2-B8B3-4CCA-A5C0-C796D8DA5658}" srcOrd="0" destOrd="0" presId="urn:microsoft.com/office/officeart/2005/8/layout/process5"/>
    <dgm:cxn modelId="{7B040E9A-DCB3-4A42-BAA4-E70D990588BE}" type="presParOf" srcId="{598969EA-E76A-4587-AF65-07604A0E3788}" destId="{19B153D5-FD19-4DAF-A1FB-8EACF1EBA769}" srcOrd="10" destOrd="0" presId="urn:microsoft.com/office/officeart/2005/8/layout/process5"/>
    <dgm:cxn modelId="{F507E064-D9C4-43C4-88D4-2662323491E0}" type="presParOf" srcId="{598969EA-E76A-4587-AF65-07604A0E3788}" destId="{F444410E-823B-49CA-A660-3A8AE2CA4F1F}" srcOrd="11" destOrd="0" presId="urn:microsoft.com/office/officeart/2005/8/layout/process5"/>
    <dgm:cxn modelId="{1F06B9BD-94FB-4216-A432-A50469FA4F8F}" type="presParOf" srcId="{F444410E-823B-49CA-A660-3A8AE2CA4F1F}" destId="{5BAF3919-89FF-4921-AA64-70672AD4A48A}" srcOrd="0" destOrd="0" presId="urn:microsoft.com/office/officeart/2005/8/layout/process5"/>
    <dgm:cxn modelId="{09783A3B-7D99-4563-90F3-A1E14201F1C5}" type="presParOf" srcId="{598969EA-E76A-4587-AF65-07604A0E3788}" destId="{76D8E57A-B0CB-4404-9A44-13B73D28DFB5}" srcOrd="12" destOrd="0" presId="urn:microsoft.com/office/officeart/2005/8/layout/process5"/>
    <dgm:cxn modelId="{14DEFA1B-5137-4BF8-954D-C3C431C7F3B6}" type="presParOf" srcId="{598969EA-E76A-4587-AF65-07604A0E3788}" destId="{DE23EC3E-3372-444B-9603-91E69BF0BECE}" srcOrd="13" destOrd="0" presId="urn:microsoft.com/office/officeart/2005/8/layout/process5"/>
    <dgm:cxn modelId="{C57F12F1-B348-4C78-88AC-511303E93F31}" type="presParOf" srcId="{DE23EC3E-3372-444B-9603-91E69BF0BECE}" destId="{5C7B3E93-915B-4219-8440-83840E6BA4ED}" srcOrd="0" destOrd="0" presId="urn:microsoft.com/office/officeart/2005/8/layout/process5"/>
    <dgm:cxn modelId="{D0DA0F80-B50D-4FD4-A63C-D09566CD9BC5}" type="presParOf" srcId="{598969EA-E76A-4587-AF65-07604A0E3788}" destId="{244E4DA4-54AB-42F5-8821-9CABB708E8E7}" srcOrd="14" destOrd="0" presId="urn:microsoft.com/office/officeart/2005/8/layout/process5"/>
    <dgm:cxn modelId="{AA54F8B9-B042-4B69-9FD2-D2E7954C6DE2}" type="presParOf" srcId="{598969EA-E76A-4587-AF65-07604A0E3788}" destId="{4CAC6165-658E-407D-B113-A5E2935C3C80}" srcOrd="15" destOrd="0" presId="urn:microsoft.com/office/officeart/2005/8/layout/process5"/>
    <dgm:cxn modelId="{CAB6CAA0-D083-4F6F-92C0-C0C9262B6C9B}" type="presParOf" srcId="{4CAC6165-658E-407D-B113-A5E2935C3C80}" destId="{3E66A0B4-4768-400D-ACCB-E99C0AB2D15C}" srcOrd="0" destOrd="0" presId="urn:microsoft.com/office/officeart/2005/8/layout/process5"/>
    <dgm:cxn modelId="{6B8926FD-9B87-4499-94D9-C9643DE90401}" type="presParOf" srcId="{598969EA-E76A-4587-AF65-07604A0E3788}" destId="{E1F877CD-F7D4-4C87-BA54-1A9ABD63805D}" srcOrd="16" destOrd="0" presId="urn:microsoft.com/office/officeart/2005/8/layout/process5"/>
    <dgm:cxn modelId="{F675F774-C9EE-420C-A40F-336F13FFDD2B}" type="presParOf" srcId="{598969EA-E76A-4587-AF65-07604A0E3788}" destId="{8BE97170-636D-4902-94D3-2FD3209E8B29}" srcOrd="17" destOrd="0" presId="urn:microsoft.com/office/officeart/2005/8/layout/process5"/>
    <dgm:cxn modelId="{E00A693D-ED9D-464A-B16F-405A4EB2EA86}" type="presParOf" srcId="{8BE97170-636D-4902-94D3-2FD3209E8B29}" destId="{3A5BE3B5-B396-4D8E-8A4E-E1A9FC3A62DA}" srcOrd="0" destOrd="0" presId="urn:microsoft.com/office/officeart/2005/8/layout/process5"/>
    <dgm:cxn modelId="{53BAE526-B68B-42CD-B548-52EF52C5CD93}" type="presParOf" srcId="{598969EA-E76A-4587-AF65-07604A0E3788}" destId="{365AF313-6EB5-4585-9BA7-1FE68BF75266}" srcOrd="18" destOrd="0" presId="urn:microsoft.com/office/officeart/2005/8/layout/process5"/>
    <dgm:cxn modelId="{17057870-B704-4E51-9350-553533AC1D79}" type="presParOf" srcId="{598969EA-E76A-4587-AF65-07604A0E3788}" destId="{EF407E26-C768-4BDF-87FE-D26A2B762503}" srcOrd="19" destOrd="0" presId="urn:microsoft.com/office/officeart/2005/8/layout/process5"/>
    <dgm:cxn modelId="{909A3AEC-1446-44BE-8048-702C27C0E215}" type="presParOf" srcId="{EF407E26-C768-4BDF-87FE-D26A2B762503}" destId="{516F95DE-6117-40E1-B32D-9A14F0C53E89}" srcOrd="0" destOrd="0" presId="urn:microsoft.com/office/officeart/2005/8/layout/process5"/>
    <dgm:cxn modelId="{01C1ED8B-6BB3-44D3-8E97-5FF0421902B3}" type="presParOf" srcId="{598969EA-E76A-4587-AF65-07604A0E3788}" destId="{938F255B-4167-42A4-91EE-C5B08C09C2DE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D81E7A-1E6F-4C72-BA64-E0A2899576A4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B42CA43-60EB-4F96-8A5C-8AD93F0C2D34}">
      <dgm:prSet/>
      <dgm:spPr/>
      <dgm:t>
        <a:bodyPr/>
        <a:lstStyle/>
        <a:p>
          <a:r>
            <a:rPr lang="en-GB"/>
            <a:t>T for targeted</a:t>
          </a:r>
          <a:endParaRPr lang="en-US"/>
        </a:p>
      </dgm:t>
    </dgm:pt>
    <dgm:pt modelId="{EC0B9134-4E2D-4E4D-9B6C-D8A313A3723E}" type="parTrans" cxnId="{38AA6AC9-9261-4AB6-963E-6E4472884A33}">
      <dgm:prSet/>
      <dgm:spPr/>
      <dgm:t>
        <a:bodyPr/>
        <a:lstStyle/>
        <a:p>
          <a:endParaRPr lang="en-US"/>
        </a:p>
      </dgm:t>
    </dgm:pt>
    <dgm:pt modelId="{98DD6777-0E7A-4959-8837-1408BEBDF66D}" type="sibTrans" cxnId="{38AA6AC9-9261-4AB6-963E-6E4472884A33}">
      <dgm:prSet/>
      <dgm:spPr/>
      <dgm:t>
        <a:bodyPr/>
        <a:lstStyle/>
        <a:p>
          <a:endParaRPr lang="en-US"/>
        </a:p>
      </dgm:t>
    </dgm:pt>
    <dgm:pt modelId="{CD33B14A-198E-4CB1-99A7-B02E6FD67BB1}">
      <dgm:prSet/>
      <dgm:spPr/>
      <dgm:t>
        <a:bodyPr/>
        <a:lstStyle/>
        <a:p>
          <a:r>
            <a:rPr lang="en-GB"/>
            <a:t>R for repeated</a:t>
          </a:r>
          <a:endParaRPr lang="en-US"/>
        </a:p>
      </dgm:t>
    </dgm:pt>
    <dgm:pt modelId="{8FAE9EED-C862-44B5-8FE9-AEE4F1EFE6BF}" type="parTrans" cxnId="{CC5FE00F-4665-471E-AF72-BB5A1759C045}">
      <dgm:prSet/>
      <dgm:spPr/>
      <dgm:t>
        <a:bodyPr/>
        <a:lstStyle/>
        <a:p>
          <a:endParaRPr lang="en-US"/>
        </a:p>
      </dgm:t>
    </dgm:pt>
    <dgm:pt modelId="{8A509A37-B9F8-4156-B7A7-28A5F4CE1E77}" type="sibTrans" cxnId="{CC5FE00F-4665-471E-AF72-BB5A1759C045}">
      <dgm:prSet/>
      <dgm:spPr/>
      <dgm:t>
        <a:bodyPr/>
        <a:lstStyle/>
        <a:p>
          <a:endParaRPr lang="en-US"/>
        </a:p>
      </dgm:t>
    </dgm:pt>
    <dgm:pt modelId="{EA5ED699-A57D-4283-A662-4123359C2B4E}">
      <dgm:prSet/>
      <dgm:spPr/>
      <dgm:t>
        <a:bodyPr/>
        <a:lstStyle/>
        <a:p>
          <a:r>
            <a:rPr lang="en-GB"/>
            <a:t>I for intentional or to do it on purpose</a:t>
          </a:r>
          <a:endParaRPr lang="en-US"/>
        </a:p>
      </dgm:t>
    </dgm:pt>
    <dgm:pt modelId="{D2993428-6FB5-4A31-8287-6A8BBC26F921}" type="parTrans" cxnId="{C236D732-B91E-45C2-98C7-46373C102DF8}">
      <dgm:prSet/>
      <dgm:spPr/>
      <dgm:t>
        <a:bodyPr/>
        <a:lstStyle/>
        <a:p>
          <a:endParaRPr lang="en-US"/>
        </a:p>
      </dgm:t>
    </dgm:pt>
    <dgm:pt modelId="{FAB893F8-B467-4311-A3D1-2981F80036BF}" type="sibTrans" cxnId="{C236D732-B91E-45C2-98C7-46373C102DF8}">
      <dgm:prSet/>
      <dgm:spPr/>
      <dgm:t>
        <a:bodyPr/>
        <a:lstStyle/>
        <a:p>
          <a:endParaRPr lang="en-US"/>
        </a:p>
      </dgm:t>
    </dgm:pt>
    <dgm:pt modelId="{82CE1F9D-C177-4AB0-A6A4-5C6212183B8C}">
      <dgm:prSet/>
      <dgm:spPr/>
      <dgm:t>
        <a:bodyPr/>
        <a:lstStyle/>
        <a:p>
          <a:r>
            <a:rPr lang="en-GB"/>
            <a:t>P for physical or emotional harm</a:t>
          </a:r>
          <a:endParaRPr lang="en-US"/>
        </a:p>
      </dgm:t>
    </dgm:pt>
    <dgm:pt modelId="{1FCAD7CA-ADC0-4CDF-AAC6-092807F6D7D3}" type="parTrans" cxnId="{A0593505-CA78-456F-8AB0-987A04747467}">
      <dgm:prSet/>
      <dgm:spPr/>
      <dgm:t>
        <a:bodyPr/>
        <a:lstStyle/>
        <a:p>
          <a:endParaRPr lang="en-US"/>
        </a:p>
      </dgm:t>
    </dgm:pt>
    <dgm:pt modelId="{7379C318-EC61-4718-8F01-D533FADE57D7}" type="sibTrans" cxnId="{A0593505-CA78-456F-8AB0-987A04747467}">
      <dgm:prSet/>
      <dgm:spPr/>
      <dgm:t>
        <a:bodyPr/>
        <a:lstStyle/>
        <a:p>
          <a:endParaRPr lang="en-US"/>
        </a:p>
      </dgm:t>
    </dgm:pt>
    <dgm:pt modelId="{E9BE52CE-1B9B-498F-B730-29C6A3A952B0}" type="pres">
      <dgm:prSet presAssocID="{18D81E7A-1E6F-4C72-BA64-E0A2899576A4}" presName="diagram" presStyleCnt="0">
        <dgm:presLayoutVars>
          <dgm:dir/>
          <dgm:resizeHandles val="exact"/>
        </dgm:presLayoutVars>
      </dgm:prSet>
      <dgm:spPr/>
    </dgm:pt>
    <dgm:pt modelId="{D031741F-07BC-4CAB-9901-27A8A6D50BE6}" type="pres">
      <dgm:prSet presAssocID="{9B42CA43-60EB-4F96-8A5C-8AD93F0C2D34}" presName="node" presStyleLbl="node1" presStyleIdx="0" presStyleCnt="4">
        <dgm:presLayoutVars>
          <dgm:bulletEnabled val="1"/>
        </dgm:presLayoutVars>
      </dgm:prSet>
      <dgm:spPr/>
    </dgm:pt>
    <dgm:pt modelId="{4F383F7E-472A-4F3B-82EE-B959FD31F18A}" type="pres">
      <dgm:prSet presAssocID="{98DD6777-0E7A-4959-8837-1408BEBDF66D}" presName="sibTrans" presStyleLbl="sibTrans2D1" presStyleIdx="0" presStyleCnt="3"/>
      <dgm:spPr/>
    </dgm:pt>
    <dgm:pt modelId="{58494B02-4695-4BF9-8A72-E6354D8C0554}" type="pres">
      <dgm:prSet presAssocID="{98DD6777-0E7A-4959-8837-1408BEBDF66D}" presName="connectorText" presStyleLbl="sibTrans2D1" presStyleIdx="0" presStyleCnt="3"/>
      <dgm:spPr/>
    </dgm:pt>
    <dgm:pt modelId="{97529CC8-ADEF-4851-B1F9-CA88BE4F7ABD}" type="pres">
      <dgm:prSet presAssocID="{CD33B14A-198E-4CB1-99A7-B02E6FD67BB1}" presName="node" presStyleLbl="node1" presStyleIdx="1" presStyleCnt="4">
        <dgm:presLayoutVars>
          <dgm:bulletEnabled val="1"/>
        </dgm:presLayoutVars>
      </dgm:prSet>
      <dgm:spPr/>
    </dgm:pt>
    <dgm:pt modelId="{785F2476-0A0D-4C1A-8142-770BB7AEB0DE}" type="pres">
      <dgm:prSet presAssocID="{8A509A37-B9F8-4156-B7A7-28A5F4CE1E77}" presName="sibTrans" presStyleLbl="sibTrans2D1" presStyleIdx="1" presStyleCnt="3"/>
      <dgm:spPr/>
    </dgm:pt>
    <dgm:pt modelId="{F7E98D1C-CE3C-425A-9C5C-E41B5D14A06B}" type="pres">
      <dgm:prSet presAssocID="{8A509A37-B9F8-4156-B7A7-28A5F4CE1E77}" presName="connectorText" presStyleLbl="sibTrans2D1" presStyleIdx="1" presStyleCnt="3"/>
      <dgm:spPr/>
    </dgm:pt>
    <dgm:pt modelId="{4601278D-1B7F-42B6-BC30-0397CB4BB008}" type="pres">
      <dgm:prSet presAssocID="{EA5ED699-A57D-4283-A662-4123359C2B4E}" presName="node" presStyleLbl="node1" presStyleIdx="2" presStyleCnt="4">
        <dgm:presLayoutVars>
          <dgm:bulletEnabled val="1"/>
        </dgm:presLayoutVars>
      </dgm:prSet>
      <dgm:spPr/>
    </dgm:pt>
    <dgm:pt modelId="{44F6A104-B084-48D0-9778-FB35FE855C9F}" type="pres">
      <dgm:prSet presAssocID="{FAB893F8-B467-4311-A3D1-2981F80036BF}" presName="sibTrans" presStyleLbl="sibTrans2D1" presStyleIdx="2" presStyleCnt="3"/>
      <dgm:spPr/>
    </dgm:pt>
    <dgm:pt modelId="{17AF6EE7-EE59-43F8-B464-BE36048C39E3}" type="pres">
      <dgm:prSet presAssocID="{FAB893F8-B467-4311-A3D1-2981F80036BF}" presName="connectorText" presStyleLbl="sibTrans2D1" presStyleIdx="2" presStyleCnt="3"/>
      <dgm:spPr/>
    </dgm:pt>
    <dgm:pt modelId="{28BC80D2-7E86-4840-9D94-D6B6B5410286}" type="pres">
      <dgm:prSet presAssocID="{82CE1F9D-C177-4AB0-A6A4-5C6212183B8C}" presName="node" presStyleLbl="node1" presStyleIdx="3" presStyleCnt="4">
        <dgm:presLayoutVars>
          <dgm:bulletEnabled val="1"/>
        </dgm:presLayoutVars>
      </dgm:prSet>
      <dgm:spPr/>
    </dgm:pt>
  </dgm:ptLst>
  <dgm:cxnLst>
    <dgm:cxn modelId="{B7B94D04-C442-4973-B671-C101B2092DE5}" type="presOf" srcId="{8A509A37-B9F8-4156-B7A7-28A5F4CE1E77}" destId="{785F2476-0A0D-4C1A-8142-770BB7AEB0DE}" srcOrd="0" destOrd="0" presId="urn:microsoft.com/office/officeart/2005/8/layout/process5"/>
    <dgm:cxn modelId="{A0593505-CA78-456F-8AB0-987A04747467}" srcId="{18D81E7A-1E6F-4C72-BA64-E0A2899576A4}" destId="{82CE1F9D-C177-4AB0-A6A4-5C6212183B8C}" srcOrd="3" destOrd="0" parTransId="{1FCAD7CA-ADC0-4CDF-AAC6-092807F6D7D3}" sibTransId="{7379C318-EC61-4718-8F01-D533FADE57D7}"/>
    <dgm:cxn modelId="{CC5FE00F-4665-471E-AF72-BB5A1759C045}" srcId="{18D81E7A-1E6F-4C72-BA64-E0A2899576A4}" destId="{CD33B14A-198E-4CB1-99A7-B02E6FD67BB1}" srcOrd="1" destOrd="0" parTransId="{8FAE9EED-C862-44B5-8FE9-AEE4F1EFE6BF}" sibTransId="{8A509A37-B9F8-4156-B7A7-28A5F4CE1E77}"/>
    <dgm:cxn modelId="{7FB4AD1E-3D66-4C7B-A973-60B076EB8FA0}" type="presOf" srcId="{18D81E7A-1E6F-4C72-BA64-E0A2899576A4}" destId="{E9BE52CE-1B9B-498F-B730-29C6A3A952B0}" srcOrd="0" destOrd="0" presId="urn:microsoft.com/office/officeart/2005/8/layout/process5"/>
    <dgm:cxn modelId="{C236D732-B91E-45C2-98C7-46373C102DF8}" srcId="{18D81E7A-1E6F-4C72-BA64-E0A2899576A4}" destId="{EA5ED699-A57D-4283-A662-4123359C2B4E}" srcOrd="2" destOrd="0" parTransId="{D2993428-6FB5-4A31-8287-6A8BBC26F921}" sibTransId="{FAB893F8-B467-4311-A3D1-2981F80036BF}"/>
    <dgm:cxn modelId="{A054C65C-6A96-46E4-9BF1-DC3564C9C29A}" type="presOf" srcId="{9B42CA43-60EB-4F96-8A5C-8AD93F0C2D34}" destId="{D031741F-07BC-4CAB-9901-27A8A6D50BE6}" srcOrd="0" destOrd="0" presId="urn:microsoft.com/office/officeart/2005/8/layout/process5"/>
    <dgm:cxn modelId="{62135D6D-6BDF-4211-A739-C9F256DF9FE3}" type="presOf" srcId="{8A509A37-B9F8-4156-B7A7-28A5F4CE1E77}" destId="{F7E98D1C-CE3C-425A-9C5C-E41B5D14A06B}" srcOrd="1" destOrd="0" presId="urn:microsoft.com/office/officeart/2005/8/layout/process5"/>
    <dgm:cxn modelId="{FC59D188-D7A5-4CFF-9C7E-A7D370A53F46}" type="presOf" srcId="{82CE1F9D-C177-4AB0-A6A4-5C6212183B8C}" destId="{28BC80D2-7E86-4840-9D94-D6B6B5410286}" srcOrd="0" destOrd="0" presId="urn:microsoft.com/office/officeart/2005/8/layout/process5"/>
    <dgm:cxn modelId="{D9258DA1-0C9C-444F-AFDC-502FA70E5AA8}" type="presOf" srcId="{CD33B14A-198E-4CB1-99A7-B02E6FD67BB1}" destId="{97529CC8-ADEF-4851-B1F9-CA88BE4F7ABD}" srcOrd="0" destOrd="0" presId="urn:microsoft.com/office/officeart/2005/8/layout/process5"/>
    <dgm:cxn modelId="{12C2E9A1-6D11-4FD1-A716-B3B53AC37543}" type="presOf" srcId="{EA5ED699-A57D-4283-A662-4123359C2B4E}" destId="{4601278D-1B7F-42B6-BC30-0397CB4BB008}" srcOrd="0" destOrd="0" presId="urn:microsoft.com/office/officeart/2005/8/layout/process5"/>
    <dgm:cxn modelId="{B73CF3B4-094F-491F-A1C9-C15D4239FD4A}" type="presOf" srcId="{FAB893F8-B467-4311-A3D1-2981F80036BF}" destId="{44F6A104-B084-48D0-9778-FB35FE855C9F}" srcOrd="0" destOrd="0" presId="urn:microsoft.com/office/officeart/2005/8/layout/process5"/>
    <dgm:cxn modelId="{38AA6AC9-9261-4AB6-963E-6E4472884A33}" srcId="{18D81E7A-1E6F-4C72-BA64-E0A2899576A4}" destId="{9B42CA43-60EB-4F96-8A5C-8AD93F0C2D34}" srcOrd="0" destOrd="0" parTransId="{EC0B9134-4E2D-4E4D-9B6C-D8A313A3723E}" sibTransId="{98DD6777-0E7A-4959-8837-1408BEBDF66D}"/>
    <dgm:cxn modelId="{EC3DD5E8-426D-43B8-8889-D6F9E177B41D}" type="presOf" srcId="{98DD6777-0E7A-4959-8837-1408BEBDF66D}" destId="{58494B02-4695-4BF9-8A72-E6354D8C0554}" srcOrd="1" destOrd="0" presId="urn:microsoft.com/office/officeart/2005/8/layout/process5"/>
    <dgm:cxn modelId="{B10E43ED-DAA1-48E4-B00F-82208380F8CF}" type="presOf" srcId="{98DD6777-0E7A-4959-8837-1408BEBDF66D}" destId="{4F383F7E-472A-4F3B-82EE-B959FD31F18A}" srcOrd="0" destOrd="0" presId="urn:microsoft.com/office/officeart/2005/8/layout/process5"/>
    <dgm:cxn modelId="{8CD38CFD-C621-4F16-A640-CEFE8CFBAE72}" type="presOf" srcId="{FAB893F8-B467-4311-A3D1-2981F80036BF}" destId="{17AF6EE7-EE59-43F8-B464-BE36048C39E3}" srcOrd="1" destOrd="0" presId="urn:microsoft.com/office/officeart/2005/8/layout/process5"/>
    <dgm:cxn modelId="{F7E43599-EBBB-49DC-920B-EDD624F5CC50}" type="presParOf" srcId="{E9BE52CE-1B9B-498F-B730-29C6A3A952B0}" destId="{D031741F-07BC-4CAB-9901-27A8A6D50BE6}" srcOrd="0" destOrd="0" presId="urn:microsoft.com/office/officeart/2005/8/layout/process5"/>
    <dgm:cxn modelId="{EC51A571-56F6-44FC-842A-D34ADE39507E}" type="presParOf" srcId="{E9BE52CE-1B9B-498F-B730-29C6A3A952B0}" destId="{4F383F7E-472A-4F3B-82EE-B959FD31F18A}" srcOrd="1" destOrd="0" presId="urn:microsoft.com/office/officeart/2005/8/layout/process5"/>
    <dgm:cxn modelId="{85B36EE9-108C-4009-9339-23C80BCB32F0}" type="presParOf" srcId="{4F383F7E-472A-4F3B-82EE-B959FD31F18A}" destId="{58494B02-4695-4BF9-8A72-E6354D8C0554}" srcOrd="0" destOrd="0" presId="urn:microsoft.com/office/officeart/2005/8/layout/process5"/>
    <dgm:cxn modelId="{1FC8F473-A930-4EDC-92CF-346EFBF07C4B}" type="presParOf" srcId="{E9BE52CE-1B9B-498F-B730-29C6A3A952B0}" destId="{97529CC8-ADEF-4851-B1F9-CA88BE4F7ABD}" srcOrd="2" destOrd="0" presId="urn:microsoft.com/office/officeart/2005/8/layout/process5"/>
    <dgm:cxn modelId="{A688E4E9-E704-4B39-8C1F-375B3B710871}" type="presParOf" srcId="{E9BE52CE-1B9B-498F-B730-29C6A3A952B0}" destId="{785F2476-0A0D-4C1A-8142-770BB7AEB0DE}" srcOrd="3" destOrd="0" presId="urn:microsoft.com/office/officeart/2005/8/layout/process5"/>
    <dgm:cxn modelId="{71B7981B-4D83-4BBC-A7BD-DCB7A9E43D78}" type="presParOf" srcId="{785F2476-0A0D-4C1A-8142-770BB7AEB0DE}" destId="{F7E98D1C-CE3C-425A-9C5C-E41B5D14A06B}" srcOrd="0" destOrd="0" presId="urn:microsoft.com/office/officeart/2005/8/layout/process5"/>
    <dgm:cxn modelId="{0DB02EF8-7918-4B3F-8250-E09F35AD089E}" type="presParOf" srcId="{E9BE52CE-1B9B-498F-B730-29C6A3A952B0}" destId="{4601278D-1B7F-42B6-BC30-0397CB4BB008}" srcOrd="4" destOrd="0" presId="urn:microsoft.com/office/officeart/2005/8/layout/process5"/>
    <dgm:cxn modelId="{B175F37B-CD9C-461F-9CA3-74FA1CB93F31}" type="presParOf" srcId="{E9BE52CE-1B9B-498F-B730-29C6A3A952B0}" destId="{44F6A104-B084-48D0-9778-FB35FE855C9F}" srcOrd="5" destOrd="0" presId="urn:microsoft.com/office/officeart/2005/8/layout/process5"/>
    <dgm:cxn modelId="{3ED06C4D-EA63-460A-ADA1-E3C27A533140}" type="presParOf" srcId="{44F6A104-B084-48D0-9778-FB35FE855C9F}" destId="{17AF6EE7-EE59-43F8-B464-BE36048C39E3}" srcOrd="0" destOrd="0" presId="urn:microsoft.com/office/officeart/2005/8/layout/process5"/>
    <dgm:cxn modelId="{7325E636-AE22-4618-AECB-99416BEBA99C}" type="presParOf" srcId="{E9BE52CE-1B9B-498F-B730-29C6A3A952B0}" destId="{28BC80D2-7E86-4840-9D94-D6B6B541028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50F3F-B192-4C24-9A80-663F77325DD7}">
      <dsp:nvSpPr>
        <dsp:cNvPr id="0" name=""/>
        <dsp:cNvSpPr/>
      </dsp:nvSpPr>
      <dsp:spPr>
        <a:xfrm rot="16200000">
          <a:off x="2338" y="1781"/>
          <a:ext cx="4348981" cy="434898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Thankfully,  we do not have a lot of bullying in our school but sometimes little boys and girls experience friendship difficulties. It is important that if this happens to you, you need to tell a member of staff how you are feeling, so we can help you.</a:t>
          </a:r>
          <a:endParaRPr lang="en-US" sz="1700" kern="1200"/>
        </a:p>
      </dsp:txBody>
      <dsp:txXfrm rot="5400000">
        <a:off x="2338" y="1089026"/>
        <a:ext cx="3587909" cy="2174491"/>
      </dsp:txXfrm>
    </dsp:sp>
    <dsp:sp modelId="{5274476A-2CDC-4DF9-B28D-BD02FCADC3D5}">
      <dsp:nvSpPr>
        <dsp:cNvPr id="0" name=""/>
        <dsp:cNvSpPr/>
      </dsp:nvSpPr>
      <dsp:spPr>
        <a:xfrm rot="5400000">
          <a:off x="6164280" y="1781"/>
          <a:ext cx="4348981" cy="434898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Staff and children have worked very hard last year to think about bullying and how we can stop it happening in St. Mary’s. </a:t>
          </a:r>
          <a:endParaRPr lang="en-US" sz="1700" kern="1200" dirty="0"/>
        </a:p>
      </dsp:txBody>
      <dsp:txXfrm rot="-5400000">
        <a:off x="6925352" y="1089026"/>
        <a:ext cx="3587909" cy="2174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8BCBC-BD22-4AB7-AB41-17841CE1F7D5}">
      <dsp:nvSpPr>
        <dsp:cNvPr id="0" name=""/>
        <dsp:cNvSpPr/>
      </dsp:nvSpPr>
      <dsp:spPr>
        <a:xfrm>
          <a:off x="912413" y="2975"/>
          <a:ext cx="1671302" cy="10027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Being mean to someone every day</a:t>
          </a:r>
          <a:endParaRPr lang="en-US" sz="1200" kern="1200"/>
        </a:p>
      </dsp:txBody>
      <dsp:txXfrm>
        <a:off x="941783" y="32345"/>
        <a:ext cx="1612562" cy="944041"/>
      </dsp:txXfrm>
    </dsp:sp>
    <dsp:sp modelId="{CB6503DA-3CAA-4FBA-BFBB-816C06E3DF76}">
      <dsp:nvSpPr>
        <dsp:cNvPr id="0" name=""/>
        <dsp:cNvSpPr/>
      </dsp:nvSpPr>
      <dsp:spPr>
        <a:xfrm>
          <a:off x="2730790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730790" y="380021"/>
        <a:ext cx="248021" cy="248689"/>
      </dsp:txXfrm>
    </dsp:sp>
    <dsp:sp modelId="{91BA1141-E9D9-48E2-B6FE-8FD5A7B80EAA}">
      <dsp:nvSpPr>
        <dsp:cNvPr id="0" name=""/>
        <dsp:cNvSpPr/>
      </dsp:nvSpPr>
      <dsp:spPr>
        <a:xfrm>
          <a:off x="3252236" y="2975"/>
          <a:ext cx="1671302" cy="1002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When someone hurts you, picks on you and makes fun of you and makes you feel sad inside</a:t>
          </a:r>
          <a:endParaRPr lang="en-US" sz="1200" kern="1200"/>
        </a:p>
      </dsp:txBody>
      <dsp:txXfrm>
        <a:off x="3281606" y="32345"/>
        <a:ext cx="1612562" cy="944041"/>
      </dsp:txXfrm>
    </dsp:sp>
    <dsp:sp modelId="{982F31BC-2ADC-4F3A-AB99-747983E172E4}">
      <dsp:nvSpPr>
        <dsp:cNvPr id="0" name=""/>
        <dsp:cNvSpPr/>
      </dsp:nvSpPr>
      <dsp:spPr>
        <a:xfrm>
          <a:off x="5070614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070614" y="380021"/>
        <a:ext cx="248021" cy="248689"/>
      </dsp:txXfrm>
    </dsp:sp>
    <dsp:sp modelId="{2881B84D-8156-49C9-81E2-B94D00765FC9}">
      <dsp:nvSpPr>
        <dsp:cNvPr id="0" name=""/>
        <dsp:cNvSpPr/>
      </dsp:nvSpPr>
      <dsp:spPr>
        <a:xfrm>
          <a:off x="5592060" y="2975"/>
          <a:ext cx="1671302" cy="10027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Pushing someone around and taking your stuff, damaging your belongings or hiding your things</a:t>
          </a:r>
          <a:endParaRPr lang="en-US" sz="1200" kern="1200" dirty="0"/>
        </a:p>
      </dsp:txBody>
      <dsp:txXfrm>
        <a:off x="5621430" y="32345"/>
        <a:ext cx="1612562" cy="944041"/>
      </dsp:txXfrm>
    </dsp:sp>
    <dsp:sp modelId="{2C8511F9-EF58-444C-9B9F-EB8983C36409}">
      <dsp:nvSpPr>
        <dsp:cNvPr id="0" name=""/>
        <dsp:cNvSpPr/>
      </dsp:nvSpPr>
      <dsp:spPr>
        <a:xfrm>
          <a:off x="7410437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410437" y="380021"/>
        <a:ext cx="248021" cy="248689"/>
      </dsp:txXfrm>
    </dsp:sp>
    <dsp:sp modelId="{D547FB04-8322-4086-8A6E-7A2B57E50710}">
      <dsp:nvSpPr>
        <dsp:cNvPr id="0" name=""/>
        <dsp:cNvSpPr/>
      </dsp:nvSpPr>
      <dsp:spPr>
        <a:xfrm>
          <a:off x="7931884" y="2975"/>
          <a:ext cx="1671302" cy="10027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Leaving you out at play</a:t>
          </a:r>
          <a:endParaRPr lang="en-US" sz="1200" kern="1200"/>
        </a:p>
      </dsp:txBody>
      <dsp:txXfrm>
        <a:off x="7961254" y="32345"/>
        <a:ext cx="1612562" cy="944041"/>
      </dsp:txXfrm>
    </dsp:sp>
    <dsp:sp modelId="{4A8E35F9-6F83-4248-9CEE-7BC47D48D636}">
      <dsp:nvSpPr>
        <dsp:cNvPr id="0" name=""/>
        <dsp:cNvSpPr/>
      </dsp:nvSpPr>
      <dsp:spPr>
        <a:xfrm rot="5400000">
          <a:off x="8590377" y="1122748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8643191" y="1152832"/>
        <a:ext cx="248689" cy="248021"/>
      </dsp:txXfrm>
    </dsp:sp>
    <dsp:sp modelId="{DBA8CCC1-A613-4893-BDD8-3720F9E6E12A}">
      <dsp:nvSpPr>
        <dsp:cNvPr id="0" name=""/>
        <dsp:cNvSpPr/>
      </dsp:nvSpPr>
      <dsp:spPr>
        <a:xfrm>
          <a:off x="7931884" y="1674278"/>
          <a:ext cx="1671302" cy="10027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Calling someone names</a:t>
          </a:r>
          <a:endParaRPr lang="en-US" sz="1200" kern="1200"/>
        </a:p>
      </dsp:txBody>
      <dsp:txXfrm>
        <a:off x="7961254" y="1703648"/>
        <a:ext cx="1612562" cy="944041"/>
      </dsp:txXfrm>
    </dsp:sp>
    <dsp:sp modelId="{D9908F5F-5FBB-4751-9FCF-9AA892B3DB12}">
      <dsp:nvSpPr>
        <dsp:cNvPr id="0" name=""/>
        <dsp:cNvSpPr/>
      </dsp:nvSpPr>
      <dsp:spPr>
        <a:xfrm rot="10800000">
          <a:off x="7430493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7536788" y="2051324"/>
        <a:ext cx="248021" cy="248689"/>
      </dsp:txXfrm>
    </dsp:sp>
    <dsp:sp modelId="{19B153D5-FD19-4DAF-A1FB-8EACF1EBA769}">
      <dsp:nvSpPr>
        <dsp:cNvPr id="0" name=""/>
        <dsp:cNvSpPr/>
      </dsp:nvSpPr>
      <dsp:spPr>
        <a:xfrm>
          <a:off x="5592060" y="1674278"/>
          <a:ext cx="1671302" cy="10027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Keeping on doing it over and over again</a:t>
          </a:r>
          <a:endParaRPr lang="en-US" sz="1200" kern="1200"/>
        </a:p>
      </dsp:txBody>
      <dsp:txXfrm>
        <a:off x="5621430" y="1703648"/>
        <a:ext cx="1612562" cy="944041"/>
      </dsp:txXfrm>
    </dsp:sp>
    <dsp:sp modelId="{F444410E-823B-49CA-A660-3A8AE2CA4F1F}">
      <dsp:nvSpPr>
        <dsp:cNvPr id="0" name=""/>
        <dsp:cNvSpPr/>
      </dsp:nvSpPr>
      <dsp:spPr>
        <a:xfrm rot="10800000">
          <a:off x="5090669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5196964" y="2051324"/>
        <a:ext cx="248021" cy="248689"/>
      </dsp:txXfrm>
    </dsp:sp>
    <dsp:sp modelId="{76D8E57A-B0CB-4404-9A44-13B73D28DFB5}">
      <dsp:nvSpPr>
        <dsp:cNvPr id="0" name=""/>
        <dsp:cNvSpPr/>
      </dsp:nvSpPr>
      <dsp:spPr>
        <a:xfrm>
          <a:off x="3252236" y="1674278"/>
          <a:ext cx="1671302" cy="1002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Physical, verbal and emotional bullying</a:t>
          </a:r>
          <a:endParaRPr lang="en-US" sz="1200" kern="1200"/>
        </a:p>
      </dsp:txBody>
      <dsp:txXfrm>
        <a:off x="3281606" y="1703648"/>
        <a:ext cx="1612562" cy="944041"/>
      </dsp:txXfrm>
    </dsp:sp>
    <dsp:sp modelId="{DE23EC3E-3372-444B-9603-91E69BF0BECE}">
      <dsp:nvSpPr>
        <dsp:cNvPr id="0" name=""/>
        <dsp:cNvSpPr/>
      </dsp:nvSpPr>
      <dsp:spPr>
        <a:xfrm rot="10800000">
          <a:off x="2750846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2857141" y="2051324"/>
        <a:ext cx="248021" cy="248689"/>
      </dsp:txXfrm>
    </dsp:sp>
    <dsp:sp modelId="{244E4DA4-54AB-42F5-8821-9CABB708E8E7}">
      <dsp:nvSpPr>
        <dsp:cNvPr id="0" name=""/>
        <dsp:cNvSpPr/>
      </dsp:nvSpPr>
      <dsp:spPr>
        <a:xfrm>
          <a:off x="912413" y="1674278"/>
          <a:ext cx="1671302" cy="10027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Stealing or threatening behaviour</a:t>
          </a:r>
          <a:endParaRPr lang="en-US" sz="1200" kern="1200"/>
        </a:p>
      </dsp:txBody>
      <dsp:txXfrm>
        <a:off x="941783" y="1703648"/>
        <a:ext cx="1612562" cy="944041"/>
      </dsp:txXfrm>
    </dsp:sp>
    <dsp:sp modelId="{4CAC6165-658E-407D-B113-A5E2935C3C80}">
      <dsp:nvSpPr>
        <dsp:cNvPr id="0" name=""/>
        <dsp:cNvSpPr/>
      </dsp:nvSpPr>
      <dsp:spPr>
        <a:xfrm rot="5400000">
          <a:off x="1570906" y="2794050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623720" y="2824134"/>
        <a:ext cx="248689" cy="248021"/>
      </dsp:txXfrm>
    </dsp:sp>
    <dsp:sp modelId="{E1F877CD-F7D4-4C87-BA54-1A9ABD63805D}">
      <dsp:nvSpPr>
        <dsp:cNvPr id="0" name=""/>
        <dsp:cNvSpPr/>
      </dsp:nvSpPr>
      <dsp:spPr>
        <a:xfrm>
          <a:off x="912413" y="3345580"/>
          <a:ext cx="1671302" cy="10027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Talking behind your back</a:t>
          </a:r>
          <a:endParaRPr lang="en-US" sz="1200" kern="1200"/>
        </a:p>
      </dsp:txBody>
      <dsp:txXfrm>
        <a:off x="941783" y="3374950"/>
        <a:ext cx="1612562" cy="944041"/>
      </dsp:txXfrm>
    </dsp:sp>
    <dsp:sp modelId="{8BE97170-636D-4902-94D3-2FD3209E8B29}">
      <dsp:nvSpPr>
        <dsp:cNvPr id="0" name=""/>
        <dsp:cNvSpPr/>
      </dsp:nvSpPr>
      <dsp:spPr>
        <a:xfrm>
          <a:off x="2730790" y="3639730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730790" y="3722627"/>
        <a:ext cx="248021" cy="248689"/>
      </dsp:txXfrm>
    </dsp:sp>
    <dsp:sp modelId="{365AF313-6EB5-4585-9BA7-1FE68BF75266}">
      <dsp:nvSpPr>
        <dsp:cNvPr id="0" name=""/>
        <dsp:cNvSpPr/>
      </dsp:nvSpPr>
      <dsp:spPr>
        <a:xfrm>
          <a:off x="3252236" y="3345580"/>
          <a:ext cx="1671302" cy="10027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Cyber bullying when you say stuff online to make someone sad</a:t>
          </a:r>
          <a:endParaRPr lang="en-US" sz="1200" kern="1200"/>
        </a:p>
      </dsp:txBody>
      <dsp:txXfrm>
        <a:off x="3281606" y="3374950"/>
        <a:ext cx="1612562" cy="944041"/>
      </dsp:txXfrm>
    </dsp:sp>
    <dsp:sp modelId="{EF407E26-C768-4BDF-87FE-D26A2B762503}">
      <dsp:nvSpPr>
        <dsp:cNvPr id="0" name=""/>
        <dsp:cNvSpPr/>
      </dsp:nvSpPr>
      <dsp:spPr>
        <a:xfrm>
          <a:off x="5070614" y="3639730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070614" y="3722627"/>
        <a:ext cx="248021" cy="248689"/>
      </dsp:txXfrm>
    </dsp:sp>
    <dsp:sp modelId="{938F255B-4167-42A4-91EE-C5B08C09C2DE}">
      <dsp:nvSpPr>
        <dsp:cNvPr id="0" name=""/>
        <dsp:cNvSpPr/>
      </dsp:nvSpPr>
      <dsp:spPr>
        <a:xfrm>
          <a:off x="5592060" y="3345580"/>
          <a:ext cx="1671302" cy="10027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Constantly picking on you in games and they don’t give you a break</a:t>
          </a:r>
          <a:endParaRPr lang="en-US" sz="1200" kern="1200"/>
        </a:p>
      </dsp:txBody>
      <dsp:txXfrm>
        <a:off x="5621430" y="3374950"/>
        <a:ext cx="1612562" cy="944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1741F-07BC-4CAB-9901-27A8A6D50BE6}">
      <dsp:nvSpPr>
        <dsp:cNvPr id="0" name=""/>
        <dsp:cNvSpPr/>
      </dsp:nvSpPr>
      <dsp:spPr>
        <a:xfrm>
          <a:off x="1243" y="1080997"/>
          <a:ext cx="2652260" cy="15913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T for targeted</a:t>
          </a:r>
          <a:endParaRPr lang="en-US" sz="2900" kern="1200"/>
        </a:p>
      </dsp:txBody>
      <dsp:txXfrm>
        <a:off x="47852" y="1127606"/>
        <a:ext cx="2559042" cy="1498138"/>
      </dsp:txXfrm>
    </dsp:sp>
    <dsp:sp modelId="{4F383F7E-472A-4F3B-82EE-B959FD31F18A}">
      <dsp:nvSpPr>
        <dsp:cNvPr id="0" name=""/>
        <dsp:cNvSpPr/>
      </dsp:nvSpPr>
      <dsp:spPr>
        <a:xfrm>
          <a:off x="2886903" y="1547795"/>
          <a:ext cx="562279" cy="657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886903" y="1679347"/>
        <a:ext cx="393595" cy="394656"/>
      </dsp:txXfrm>
    </dsp:sp>
    <dsp:sp modelId="{97529CC8-ADEF-4851-B1F9-CA88BE4F7ABD}">
      <dsp:nvSpPr>
        <dsp:cNvPr id="0" name=""/>
        <dsp:cNvSpPr/>
      </dsp:nvSpPr>
      <dsp:spPr>
        <a:xfrm>
          <a:off x="3714408" y="1080997"/>
          <a:ext cx="2652260" cy="1591356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R for repeated</a:t>
          </a:r>
          <a:endParaRPr lang="en-US" sz="2900" kern="1200"/>
        </a:p>
      </dsp:txBody>
      <dsp:txXfrm>
        <a:off x="3761017" y="1127606"/>
        <a:ext cx="2559042" cy="1498138"/>
      </dsp:txXfrm>
    </dsp:sp>
    <dsp:sp modelId="{785F2476-0A0D-4C1A-8142-770BB7AEB0DE}">
      <dsp:nvSpPr>
        <dsp:cNvPr id="0" name=""/>
        <dsp:cNvSpPr/>
      </dsp:nvSpPr>
      <dsp:spPr>
        <a:xfrm rot="5400000">
          <a:off x="4759399" y="2858012"/>
          <a:ext cx="562279" cy="657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-5400000">
        <a:off x="4843211" y="2905752"/>
        <a:ext cx="394656" cy="393595"/>
      </dsp:txXfrm>
    </dsp:sp>
    <dsp:sp modelId="{4601278D-1B7F-42B6-BC30-0397CB4BB008}">
      <dsp:nvSpPr>
        <dsp:cNvPr id="0" name=""/>
        <dsp:cNvSpPr/>
      </dsp:nvSpPr>
      <dsp:spPr>
        <a:xfrm>
          <a:off x="3714408" y="3733258"/>
          <a:ext cx="2652260" cy="1591356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I for intentional or to do it on purpose</a:t>
          </a:r>
          <a:endParaRPr lang="en-US" sz="2900" kern="1200"/>
        </a:p>
      </dsp:txBody>
      <dsp:txXfrm>
        <a:off x="3761017" y="3779867"/>
        <a:ext cx="2559042" cy="1498138"/>
      </dsp:txXfrm>
    </dsp:sp>
    <dsp:sp modelId="{44F6A104-B084-48D0-9778-FB35FE855C9F}">
      <dsp:nvSpPr>
        <dsp:cNvPr id="0" name=""/>
        <dsp:cNvSpPr/>
      </dsp:nvSpPr>
      <dsp:spPr>
        <a:xfrm rot="10800000">
          <a:off x="2918730" y="4200056"/>
          <a:ext cx="562279" cy="657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087414" y="4331608"/>
        <a:ext cx="393595" cy="394656"/>
      </dsp:txXfrm>
    </dsp:sp>
    <dsp:sp modelId="{28BC80D2-7E86-4840-9D94-D6B6B5410286}">
      <dsp:nvSpPr>
        <dsp:cNvPr id="0" name=""/>
        <dsp:cNvSpPr/>
      </dsp:nvSpPr>
      <dsp:spPr>
        <a:xfrm>
          <a:off x="1243" y="3733258"/>
          <a:ext cx="2652260" cy="159135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 for physical or emotional harm</a:t>
          </a:r>
          <a:endParaRPr lang="en-US" sz="2900" kern="1200"/>
        </a:p>
      </dsp:txBody>
      <dsp:txXfrm>
        <a:off x="47852" y="3779867"/>
        <a:ext cx="2559042" cy="1498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5E29-9DB4-ED90-A518-0271B49FC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6BB6F-5EA3-27B8-0684-220F7F241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D1123-378C-B3DD-3750-A454B52B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9C7E-D378-4268-A4B9-270AB43E47C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191F6-FAE2-9CC2-CEAD-0777C0CE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AFDFC-D1CB-9F32-00F4-8416F6C6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B9A8-782B-46CD-9E8E-F2ED63F9E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56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E163-6DEB-C4FB-6B21-558F536AC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FF82C-C359-D7B0-7265-40A40F314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F6B69-0A8A-423E-4AF6-A145A4B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9C7E-D378-4268-A4B9-270AB43E47C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C0BBF-B845-94B4-872A-7DDFE8091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9489-6138-892D-B439-C247B233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B9A8-782B-46CD-9E8E-F2ED63F9E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88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E0174-94DE-C2E4-AB0E-19F5F377B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745BC-5BB4-ABE3-1AF7-779A28785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A698-A424-A368-E38E-D71E5A17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9C7E-D378-4268-A4B9-270AB43E47C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DBD80-EBD9-B4EF-746C-EFAF5410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BDC2B-D150-3761-318D-59A59331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B9A8-782B-46CD-9E8E-F2ED63F9E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5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5C56-1398-740C-3B71-641AA531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1048-3B62-62B1-E5DE-E843D5F65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0249-5158-1B37-8932-A1FC5FCC2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9C7E-D378-4268-A4B9-270AB43E47C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66FD0-D158-BE09-0CBB-4BB3DC89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951D4-0FDF-D136-53C5-16B52F4A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B9A8-782B-46CD-9E8E-F2ED63F9E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9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C5434-2DDE-8E43-F65C-56AF6C442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A0281-A6DE-0038-5612-97B157B93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FD566-2BBC-B7E4-016C-82144C096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9C7E-D378-4268-A4B9-270AB43E47C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DD9F-6A9F-244F-4EDC-17D69025B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F61C6-A5C4-B18D-E5E6-84AADB45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B9A8-782B-46CD-9E8E-F2ED63F9E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49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FE54A-A646-C003-E3FC-BF6C1E095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80E67-DFF8-FFDE-B215-5EDAF51C2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395BF-B51F-616D-A1CF-6642DBC54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5B38B-34E7-E914-307C-1788CFEB1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9C7E-D378-4268-A4B9-270AB43E47C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03529-C254-8A8C-5BF2-E0074BD65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9C0A1-3D67-A81B-6F11-E9509C58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B9A8-782B-46CD-9E8E-F2ED63F9E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14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CC9C-4012-D44C-0DB1-CED6F052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C0AA2-BBBB-BE84-E335-CF8E2F555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E5D58-E15E-B7F0-959C-338851DD4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6D5FA-1C37-964F-3CB0-163F8B92E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D9D3-EEE6-02B1-1EAF-E99BADFA9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252C7-701D-3188-E587-08FD98F1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9C7E-D378-4268-A4B9-270AB43E47C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E2DAE8-9DDC-BF24-16DD-B03D0DE1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68DD7-FD38-3C24-7A82-FD9E37AF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B9A8-782B-46CD-9E8E-F2ED63F9E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67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76F8-4566-6964-38F4-20865CD3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68A45-BCB8-30C0-3E45-95A550F2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9C7E-D378-4268-A4B9-270AB43E47C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B3482-BA51-DDA1-D93A-C7FFC81E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FE1A7-1F0E-8993-A8FC-E7290A7F2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B9A8-782B-46CD-9E8E-F2ED63F9E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09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65FE8-6558-3BD1-9758-96D098C1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9C7E-D378-4268-A4B9-270AB43E47C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51998-CD61-DDCF-67AE-1F2BAD9B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AE856-4C92-04BF-1093-977CE1A6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B9A8-782B-46CD-9E8E-F2ED63F9E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7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D5FC-D948-668E-47FF-1F4448E1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20C9-483D-1D8A-342D-683A6CAEB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D5E14-D63F-0489-C53A-E66155EA2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08FD2-FCAE-932F-0A85-4BA09045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9C7E-D378-4268-A4B9-270AB43E47C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7C379-D4A8-D58C-0144-F890C1CA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0A47-D6A4-4BEC-E34F-2FD800B2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B9A8-782B-46CD-9E8E-F2ED63F9E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DC49-D2B2-E073-DF5F-3259E63A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55109D-FC4B-4A78-4B98-9D1D122A6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7C069-C1E2-0396-0D98-02ABDAF5B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967D6-359D-F29E-1583-FEEF740E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9C7E-D378-4268-A4B9-270AB43E47C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665FF-87D4-9EA4-01F6-FAB6F17B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F35F9-D0DB-069D-F815-2640CB7B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B9A8-782B-46CD-9E8E-F2ED63F9E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7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C963D-E055-505D-ECBC-1AB37FB3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A0D7C-4DD5-7836-5B01-16AF3C743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7540E-D96B-D980-08C9-931B5FADA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C9C7E-D378-4268-A4B9-270AB43E47C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58AC4-F3CB-0506-41B3-488D4ACD6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3175B-4555-4CE3-C968-6A6BBA307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7B9A8-782B-46CD-9E8E-F2ED63F9E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60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90064-55F9-F3C3-7BF6-493D5376C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B5DE1-635E-5039-234E-F6CE0A908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8" y="3849845"/>
            <a:ext cx="5085580" cy="1881751"/>
          </a:xfrm>
        </p:spPr>
        <p:txBody>
          <a:bodyPr>
            <a:normAutofit fontScale="92500" lnSpcReduction="10000"/>
          </a:bodyPr>
          <a:lstStyle/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Child Protection and Safeguarding Assembly </a:t>
            </a:r>
          </a:p>
          <a:p>
            <a:pPr algn="l"/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Thursday 12</a:t>
            </a:r>
            <a:r>
              <a:rPr lang="en-GB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 September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29E4E-F0AF-4BE0-24F2-58F9EE7AAD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r="4989" b="1"/>
          <a:stretch/>
        </p:blipFill>
        <p:spPr>
          <a:xfrm>
            <a:off x="7558858" y="1623440"/>
            <a:ext cx="3611120" cy="36111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AB2923-A928-03C7-FF5C-83011827D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1" t="10795" r="10643" b="9179"/>
          <a:stretch/>
        </p:blipFill>
        <p:spPr bwMode="auto">
          <a:xfrm>
            <a:off x="2362111" y="534754"/>
            <a:ext cx="6648450" cy="6176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184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5F49-82B3-7286-D36B-CAAD31B2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921823"/>
            <a:ext cx="4937937" cy="1147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St. Mary’s Safeguarding Team</a:t>
            </a:r>
          </a:p>
        </p:txBody>
      </p:sp>
      <p:sp>
        <p:nvSpPr>
          <p:cNvPr id="1102" name="Freeform: Shape 1101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4" name="Freeform: Shape 1103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0CE9111-5040-A970-6F40-F438CFAD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7" b="36530"/>
          <a:stretch/>
        </p:blipFill>
        <p:spPr bwMode="auto">
          <a:xfrm>
            <a:off x="1246572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erson smiling at camera&#10;&#10;Description automatically generated">
            <a:extLst>
              <a:ext uri="{FF2B5EF4-FFF2-40B4-BE49-F238E27FC236}">
                <a16:creationId xmlns:a16="http://schemas.microsoft.com/office/drawing/2014/main" id="{6C3C9C61-289F-065C-FBD4-70BE6173BF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5409" b="3"/>
          <a:stretch/>
        </p:blipFill>
        <p:spPr>
          <a:xfrm>
            <a:off x="-1" y="2288330"/>
            <a:ext cx="356463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106" name="Oval 1105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8" name="Oval 1107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0E5885-B95D-3155-1224-0E8C1F166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4" r="9" b="17132"/>
          <a:stretch/>
        </p:blipFill>
        <p:spPr bwMode="auto">
          <a:xfrm>
            <a:off x="3749701" y="2547568"/>
            <a:ext cx="1591056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noFill/>
        </p:spPr>
      </p:pic>
      <p:pic>
        <p:nvPicPr>
          <p:cNvPr id="6" name="Content Placeholder 5" descr="A person in a suit and tie&#10;&#10;Description automatically generated">
            <a:extLst>
              <a:ext uri="{FF2B5EF4-FFF2-40B4-BE49-F238E27FC236}">
                <a16:creationId xmlns:a16="http://schemas.microsoft.com/office/drawing/2014/main" id="{02F6037C-8C9E-70C0-7B91-63B7C459C0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r="11127" b="3"/>
          <a:stretch/>
        </p:blipFill>
        <p:spPr bwMode="auto">
          <a:xfrm>
            <a:off x="5593799" y="46847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</p:spPr>
      </p:pic>
      <p:sp>
        <p:nvSpPr>
          <p:cNvPr id="1110" name="Freeform: Shape 1109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BE022D89-0412-FD36-FA62-4FE4DF3805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 r="10604" b="3"/>
          <a:stretch/>
        </p:blipFill>
        <p:spPr bwMode="auto">
          <a:xfrm>
            <a:off x="8918761" y="-4330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</p:spPr>
      </p:pic>
      <p:sp>
        <p:nvSpPr>
          <p:cNvPr id="1112" name="Freeform: Shape 1111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67EF98-734D-CFA6-B182-DF607C684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5" r="1" b="11686"/>
          <a:stretch/>
        </p:blipFill>
        <p:spPr bwMode="auto"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5EE1889-5AA8-CE1A-AB1F-65F1B3E4F6C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" y="-1"/>
            <a:ext cx="21493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D89951-F6AE-C700-AAD4-05F83D610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702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1A633-F01D-33E9-0DE2-2484E46E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Trusted Adults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A33A1-80E9-5D90-F07C-883F1A839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300" dirty="0">
                <a:latin typeface="Comic Sans MS" panose="030F0702030302020204" pitchFamily="66" charset="0"/>
              </a:rPr>
              <a:t>When you have a worry or concern, you need to speak to a trusted adult. In school, your trusted adult may be a member of the Safeguarding Team but it can be any adult in school who you have a good relationship with.</a:t>
            </a:r>
          </a:p>
          <a:p>
            <a:r>
              <a:rPr lang="en-GB" sz="1300" dirty="0">
                <a:latin typeface="Comic Sans MS" panose="030F0702030302020204" pitchFamily="66" charset="0"/>
              </a:rPr>
              <a:t>If you are worried about something at home, always speak to your mummy, daddy or any other trusted adult.</a:t>
            </a:r>
          </a:p>
          <a:p>
            <a:r>
              <a:rPr lang="en-GB" sz="1300" dirty="0">
                <a:latin typeface="Comic Sans MS" panose="030F0702030302020204" pitchFamily="66" charset="0"/>
              </a:rPr>
              <a:t>Remember it helps us all to share our worries. </a:t>
            </a:r>
          </a:p>
          <a:p>
            <a:r>
              <a:rPr lang="en-GB" sz="1300" dirty="0">
                <a:latin typeface="Comic Sans MS" panose="030F0702030302020204" pitchFamily="66" charset="0"/>
              </a:rPr>
              <a:t>You can also share your worries in our Worry Box</a:t>
            </a:r>
          </a:p>
          <a:p>
            <a:r>
              <a:rPr lang="en-GB" sz="1300" dirty="0">
                <a:latin typeface="Comic Sans MS" panose="030F0702030302020204" pitchFamily="66" charset="0"/>
              </a:rPr>
              <a:t>Nothing is too big or too small or so awful that you can’t tell someone.</a:t>
            </a:r>
          </a:p>
          <a:p>
            <a:endParaRPr lang="en-GB" sz="13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ulletin board with handprints on it&#10;&#10;Description automatically generated">
            <a:extLst>
              <a:ext uri="{FF2B5EF4-FFF2-40B4-BE49-F238E27FC236}">
                <a16:creationId xmlns:a16="http://schemas.microsoft.com/office/drawing/2014/main" id="{C2B6EADA-C633-76C1-4371-D11D78427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2" r="18184"/>
          <a:stretch/>
        </p:blipFill>
        <p:spPr>
          <a:xfrm>
            <a:off x="6240693" y="650494"/>
            <a:ext cx="512210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1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BB35B-5DBD-1E63-8240-C83A2482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5200">
                <a:latin typeface="Comic Sans MS" panose="030F0702030302020204" pitchFamily="66" charset="0"/>
              </a:rPr>
              <a:t>Buddy not Bully!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36BF12-2BDE-805E-76B1-AC2F0FF1B5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94208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420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ED57F-1C34-D09A-DFFB-99D1BD36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>
                <a:latin typeface="Comic Sans MS" panose="030F0702030302020204" pitchFamily="66" charset="0"/>
              </a:rPr>
              <a:t>Our School Pledge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0715-F887-CA1E-B011-52C1D76A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1800">
                <a:effectLst/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promise to be kind and treat others with care,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1800">
                <a:effectLst/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show respect to everyone, everywhere.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1800">
                <a:effectLst/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‘ll stand up against bullying, and make it clear,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1800">
                <a:effectLst/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That in our school, there’s no room for it here.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range coloured pencil standing out from the crowd of black pencils">
            <a:extLst>
              <a:ext uri="{FF2B5EF4-FFF2-40B4-BE49-F238E27FC236}">
                <a16:creationId xmlns:a16="http://schemas.microsoft.com/office/drawing/2014/main" id="{1D011F74-C832-8674-B0CB-B9943CFCE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2" r="46841"/>
          <a:stretch/>
        </p:blipFill>
        <p:spPr>
          <a:xfrm>
            <a:off x="6993891" y="650494"/>
            <a:ext cx="3615711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5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age preview">
            <a:extLst>
              <a:ext uri="{FF2B5EF4-FFF2-40B4-BE49-F238E27FC236}">
                <a16:creationId xmlns:a16="http://schemas.microsoft.com/office/drawing/2014/main" id="{07A80897-235D-3B82-3975-13877C3150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7" b="10805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14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6FEC8DA-255F-E534-321D-E76AE5772C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03776-BFD6-75CC-FA1C-945933BE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latin typeface="Comic Sans MS" panose="030F0702030302020204" pitchFamily="66" charset="0"/>
              </a:rPr>
              <a:t>What is Bullying?</a:t>
            </a:r>
          </a:p>
        </p:txBody>
      </p:sp>
      <p:graphicFrame>
        <p:nvGraphicFramePr>
          <p:cNvPr id="19" name="TextBox 4">
            <a:extLst>
              <a:ext uri="{FF2B5EF4-FFF2-40B4-BE49-F238E27FC236}">
                <a16:creationId xmlns:a16="http://schemas.microsoft.com/office/drawing/2014/main" id="{97D322B2-ABD9-60DF-06B6-5A978D9B2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2606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061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E57EAF-5EC1-4ED2-2D29-A37CB2522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  <a:latin typeface="Comic Sans MS" panose="030F0702030302020204" pitchFamily="66" charset="0"/>
              </a:rPr>
              <a:t>T.R.I.P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E5E7F1-50EE-16D9-8028-02ADBC84A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477450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34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BFD92-AB3B-475D-D3CB-1ADF8BA6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How can we stop bullying in our school?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92571-3A41-A0A0-6DCD-710C1AFDC8BD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Tell a trusted adult</a:t>
            </a:r>
          </a:p>
          <a:p>
            <a:pPr marL="114300" lvl="0">
              <a:lnSpc>
                <a:spcPct val="90000"/>
              </a:lnSpc>
            </a:pPr>
            <a:endParaRPr lang="en-US" sz="2000" dirty="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Ignore them!</a:t>
            </a:r>
          </a:p>
          <a:p>
            <a:pPr marL="114300" lvl="0">
              <a:lnSpc>
                <a:spcPct val="90000"/>
              </a:lnSpc>
            </a:pPr>
            <a:endParaRPr lang="en-US" sz="2000" dirty="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Tell </a:t>
            </a:r>
            <a:r>
              <a:rPr lang="en-US" sz="2000" dirty="0" err="1"/>
              <a:t>Mr</a:t>
            </a:r>
            <a:r>
              <a:rPr lang="en-US" sz="2000" dirty="0"/>
              <a:t> Murray or </a:t>
            </a:r>
            <a:r>
              <a:rPr lang="en-US" sz="2000" dirty="0" err="1"/>
              <a:t>Mrs</a:t>
            </a:r>
            <a:r>
              <a:rPr lang="en-US" sz="2000" dirty="0"/>
              <a:t> Rogan</a:t>
            </a:r>
            <a:endParaRPr lang="en-US" sz="2000" dirty="0">
              <a:effectLst/>
            </a:endParaRPr>
          </a:p>
          <a:p>
            <a:pPr marL="114300" lvl="0">
              <a:lnSpc>
                <a:spcPct val="90000"/>
              </a:lnSpc>
            </a:pPr>
            <a:endParaRPr lang="en-US" sz="2000" dirty="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Tell a member of the Safeguarding </a:t>
            </a:r>
            <a:r>
              <a:rPr lang="en-US" sz="2000" dirty="0"/>
              <a:t>T</a:t>
            </a:r>
            <a:r>
              <a:rPr lang="en-US" sz="2000" dirty="0">
                <a:effectLst/>
              </a:rPr>
              <a:t>eam</a:t>
            </a:r>
          </a:p>
          <a:p>
            <a:pPr marL="114300" lvl="0">
              <a:lnSpc>
                <a:spcPct val="90000"/>
              </a:lnSpc>
            </a:pPr>
            <a:endParaRPr lang="en-US" sz="20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Put a note in the Worry Box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all Art Print | Stop Bullying | UKposters">
            <a:extLst>
              <a:ext uri="{FF2B5EF4-FFF2-40B4-BE49-F238E27FC236}">
                <a16:creationId xmlns:a16="http://schemas.microsoft.com/office/drawing/2014/main" id="{D2CC37BB-E004-65E8-467B-DCA38EDC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0" r="1" b="11989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97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410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Lucida Handwriting</vt:lpstr>
      <vt:lpstr>Office Theme</vt:lpstr>
      <vt:lpstr>PowerPoint Presentation</vt:lpstr>
      <vt:lpstr>St. Mary’s Safeguarding Team</vt:lpstr>
      <vt:lpstr>Trusted Adults</vt:lpstr>
      <vt:lpstr>Buddy not Bully!</vt:lpstr>
      <vt:lpstr>Our School Pledge</vt:lpstr>
      <vt:lpstr>PowerPoint Presentation</vt:lpstr>
      <vt:lpstr>What is Bullying?</vt:lpstr>
      <vt:lpstr>T.R.I.P</vt:lpstr>
      <vt:lpstr>How can we stop bullying in our school?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MAHON</dc:creator>
  <cp:lastModifiedBy>D Murray</cp:lastModifiedBy>
  <cp:revision>18</cp:revision>
  <dcterms:created xsi:type="dcterms:W3CDTF">2023-09-12T06:58:36Z</dcterms:created>
  <dcterms:modified xsi:type="dcterms:W3CDTF">2024-09-12T07:51:23Z</dcterms:modified>
</cp:coreProperties>
</file>